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65d85589-f699-4874-a0dc-fd1829ab4390">
      <Value>Documentation fonctionnelle</Value>
      <Value>Manuel</Value>
    </Tags>
    <TaxCatchAll xmlns="3b23351c-6ed6-444c-a66b-e3c1876fb1b1"/>
    <_Status xmlns="http://schemas.microsoft.com/sharepoint/v3/fields">Published</_Status>
    <Written_x0020_by xmlns="65d85589-f699-4874-a0dc-fd1829ab4390">CRF</Written_x0020_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ED7916D28D54CBAADE52DBC81026A" ma:contentTypeVersion="2" ma:contentTypeDescription="Create a new document." ma:contentTypeScope="" ma:versionID="afdbf4e1caebdc30158152923c5395ab">
  <xsd:schema xmlns:xsd="http://www.w3.org/2001/XMLSchema" xmlns:xs="http://www.w3.org/2001/XMLSchema" xmlns:p="http://schemas.microsoft.com/office/2006/metadata/properties" xmlns:ns3="65d85589-f699-4874-a0dc-fd1829ab4390" xmlns:ns4="3b23351c-6ed6-444c-a66b-e3c1876fb1b1" xmlns:ns5="http://schemas.microsoft.com/sharepoint/v3/fields" targetNamespace="http://schemas.microsoft.com/office/2006/metadata/properties" ma:root="true" ma:fieldsID="4ede6cda5e62e63142c7653d8c79d9cd" ns3:_="" ns4:_="" ns5:_="">
    <xsd:import namespace="65d85589-f699-4874-a0dc-fd1829ab4390"/>
    <xsd:import namespace="3b23351c-6ed6-444c-a66b-e3c1876fb1b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Tags" minOccurs="0"/>
                <xsd:element ref="ns3:Written_x0020_by"/>
                <xsd:element ref="ns4:TaxCatchAll" minOccurs="0"/>
                <xsd:element ref="ns5: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d85589-f699-4874-a0dc-fd1829ab4390" elementFormDefault="qualified">
    <xsd:import namespace="http://schemas.microsoft.com/office/2006/documentManagement/types"/>
    <xsd:import namespace="http://schemas.microsoft.com/office/infopath/2007/PartnerControls"/>
    <xsd:element name="Tags" ma:index="9" nillable="true" ma:displayName="Tags" ma:description="Type de document et sujet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ocumentation fonctionnelle"/>
                    <xsd:enumeration value="Documentation technique"/>
                    <xsd:enumeration value="Documentation externe"/>
                    <xsd:enumeration value="Paramétrage goAML"/>
                    <xsd:enumeration value="Analyse"/>
                    <xsd:enumeration value="Design"/>
                    <xsd:enumeration value="Migration"/>
                    <xsd:enumeration value="Manuel"/>
                    <xsd:enumeration value="Gestion projet"/>
                  </xsd:restriction>
                </xsd:simpleType>
              </xsd:element>
            </xsd:sequence>
          </xsd:extension>
        </xsd:complexContent>
      </xsd:complexType>
    </xsd:element>
    <xsd:element name="Written_x0020_by" ma:index="10" ma:displayName="Written by" ma:default="CRF" ma:description="Who can be considered the author of this document or who has last edited it?" ma:format="RadioButtons" ma:internalName="Written_x0020_by">
      <xsd:simpleType>
        <xsd:restriction base="dms:Choice">
          <xsd:enumeration value="CRF"/>
          <xsd:enumeration value="UNODC"/>
          <xsd:enumeration value="CTIE"/>
          <xsd:enumeration value="Other FIU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351c-6ed6-444c-a66b-e3c1876fb1b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b4a6eacf-461e-46f3-8465-b72a52d62a92}" ma:internalName="TaxCatchAll" ma:showField="CatchAllData" ma:web="3b23351c-6ed6-444c-a66b-e3c1876f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2" nillable="true" ma:displayName="Status" ma:default="Not Started" ma:format="Dropdown" ma:internalName="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672FF6-7920-4BE3-B121-7726EEDD0E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121B7F-9F5C-4819-A9B6-B3887310D85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0DF1911-183C-4C5E-A50A-F320EFEAA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</TotalTime>
  <Words>849</Words>
  <Application>Microsoft Office PowerPoint</Application>
  <PresentationFormat>Affichage à l'écran (4:3)</PresentationFormat>
  <Paragraphs>187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1_Rétrospective</vt:lpstr>
      <vt:lpstr>Rétrospective</vt:lpstr>
      <vt:lpstr>Présentation PowerPoint</vt:lpstr>
      <vt:lpstr>Overview</vt:lpstr>
      <vt:lpstr>What is goAML?</vt:lpstr>
      <vt:lpstr>What is goAML?</vt:lpstr>
      <vt:lpstr>What is goAML?</vt:lpstr>
      <vt:lpstr>What is goAML?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What are the main advantages for reporting entities?</vt:lpstr>
      <vt:lpstr>What are the main challenges for reporting entities?</vt:lpstr>
      <vt:lpstr>What are the main challenges for reporting entities?</vt:lpstr>
      <vt:lpstr>What are the main challenges for reporting entities?</vt:lpstr>
      <vt:lpstr>Things to do Subscription to our FAQ website</vt:lpstr>
      <vt:lpstr>Things to do Subscription to our training environment</vt:lpstr>
      <vt:lpstr>Things to do Registration</vt:lpstr>
      <vt:lpstr>Things to do Understanding the XML / XSD schema</vt:lpstr>
      <vt:lpstr>Things to do Checklist</vt:lpstr>
      <vt:lpstr>How you can help us…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Première présentation PayPal</dc:title>
  <dc:creator>Max Braun</dc:creator>
  <cp:lastModifiedBy>Max Braun</cp:lastModifiedBy>
  <cp:revision>58</cp:revision>
  <dcterms:created xsi:type="dcterms:W3CDTF">2016-03-10T10:22:05Z</dcterms:created>
  <dcterms:modified xsi:type="dcterms:W3CDTF">2016-06-05T12:56:36Z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0x01010024AED7916D28D54CBAADE52DBC81026A</vt:lpwstr>
  </property>
</Properties>
</file>