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>
        <p:scale>
          <a:sx n="121" d="100"/>
          <a:sy n="121" d="100"/>
        </p:scale>
        <p:origin x="-126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7DBED-D23C-496A-A75F-3EFE32FC1ADE}">
      <dsp:nvSpPr>
        <dsp:cNvPr id="0" name=""/>
        <dsp:cNvSpPr/>
      </dsp:nvSpPr>
      <dsp:spPr>
        <a:xfrm>
          <a:off x="0" y="479028"/>
          <a:ext cx="2357437" cy="1414462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noProof="0" dirty="0" smtClean="0"/>
            <a:t>Gratuit</a:t>
          </a:r>
          <a:endParaRPr lang="fr-FR" sz="2200" kern="1200" noProof="0" dirty="0"/>
        </a:p>
      </dsp:txBody>
      <dsp:txXfrm>
        <a:off x="0" y="479028"/>
        <a:ext cx="2357437" cy="1414462"/>
      </dsp:txXfrm>
    </dsp:sp>
    <dsp:sp modelId="{A8B80D61-6473-47D0-A6FE-5396D1FC2B9D}">
      <dsp:nvSpPr>
        <dsp:cNvPr id="0" name=""/>
        <dsp:cNvSpPr/>
      </dsp:nvSpPr>
      <dsp:spPr>
        <a:xfrm>
          <a:off x="2593181" y="479028"/>
          <a:ext cx="2357437" cy="1414462"/>
        </a:xfrm>
        <a:prstGeom prst="rect">
          <a:avLst/>
        </a:prstGeom>
        <a:solidFill>
          <a:schemeClr val="accent1">
            <a:shade val="50000"/>
            <a:hueOff val="-301456"/>
            <a:satOff val="-8282"/>
            <a:lumOff val="1904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noProof="0" dirty="0" smtClean="0"/>
            <a:t>Système tout en un</a:t>
          </a:r>
          <a:endParaRPr lang="fr-FR" sz="2200" kern="1200" noProof="0" dirty="0"/>
        </a:p>
      </dsp:txBody>
      <dsp:txXfrm>
        <a:off x="2593181" y="479028"/>
        <a:ext cx="2357437" cy="1414462"/>
      </dsp:txXfrm>
    </dsp:sp>
    <dsp:sp modelId="{0D19CB1F-CEF4-4562-A267-911133C04865}">
      <dsp:nvSpPr>
        <dsp:cNvPr id="0" name=""/>
        <dsp:cNvSpPr/>
      </dsp:nvSpPr>
      <dsp:spPr>
        <a:xfrm>
          <a:off x="5186362" y="479028"/>
          <a:ext cx="2357437" cy="1414462"/>
        </a:xfrm>
        <a:prstGeom prst="rect">
          <a:avLst/>
        </a:prstGeom>
        <a:solidFill>
          <a:schemeClr val="accent1">
            <a:shade val="50000"/>
            <a:hueOff val="-602912"/>
            <a:satOff val="-16564"/>
            <a:lumOff val="380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noProof="0" dirty="0" smtClean="0"/>
            <a:t>Communication sécurisée</a:t>
          </a:r>
          <a:endParaRPr lang="fr-FR" sz="2200" kern="1200" noProof="0" dirty="0"/>
        </a:p>
      </dsp:txBody>
      <dsp:txXfrm>
        <a:off x="5186362" y="479028"/>
        <a:ext cx="2357437" cy="1414462"/>
      </dsp:txXfrm>
    </dsp:sp>
    <dsp:sp modelId="{D28E35E5-056C-4CC4-A6E6-CBE07942D85C}">
      <dsp:nvSpPr>
        <dsp:cNvPr id="0" name=""/>
        <dsp:cNvSpPr/>
      </dsp:nvSpPr>
      <dsp:spPr>
        <a:xfrm>
          <a:off x="1296590" y="2129234"/>
          <a:ext cx="2357437" cy="1414462"/>
        </a:xfrm>
        <a:prstGeom prst="rect">
          <a:avLst/>
        </a:prstGeom>
        <a:solidFill>
          <a:schemeClr val="accent1">
            <a:shade val="50000"/>
            <a:hueOff val="-602912"/>
            <a:satOff val="-16564"/>
            <a:lumOff val="380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noProof="0" dirty="0" smtClean="0"/>
            <a:t>Suivi en ligne de toutes les déclarations soumises</a:t>
          </a:r>
          <a:endParaRPr lang="fr-FR" sz="2200" kern="1200" noProof="0" dirty="0"/>
        </a:p>
      </dsp:txBody>
      <dsp:txXfrm>
        <a:off x="1296590" y="2129234"/>
        <a:ext cx="2357437" cy="1414462"/>
      </dsp:txXfrm>
    </dsp:sp>
    <dsp:sp modelId="{03D5D5B3-E67B-284E-B722-19F9BDA30C9C}">
      <dsp:nvSpPr>
        <dsp:cNvPr id="0" name=""/>
        <dsp:cNvSpPr/>
      </dsp:nvSpPr>
      <dsp:spPr>
        <a:xfrm>
          <a:off x="3889771" y="2129234"/>
          <a:ext cx="2357437" cy="1414462"/>
        </a:xfrm>
        <a:prstGeom prst="rect">
          <a:avLst/>
        </a:prstGeom>
        <a:solidFill>
          <a:schemeClr val="accent1">
            <a:shade val="50000"/>
            <a:hueOff val="-301456"/>
            <a:satOff val="-8282"/>
            <a:lumOff val="1904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noProof="0" dirty="0" smtClean="0"/>
            <a:t>Gestion des utilisateurs</a:t>
          </a:r>
          <a:endParaRPr lang="fr-FR" sz="2200" kern="1200" noProof="0" dirty="0"/>
        </a:p>
      </dsp:txBody>
      <dsp:txXfrm>
        <a:off x="3889771" y="2129234"/>
        <a:ext cx="2357437" cy="1414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1762E-4D30-44AD-86FB-978E2D439118}">
      <dsp:nvSpPr>
        <dsp:cNvPr id="0" name=""/>
        <dsp:cNvSpPr/>
      </dsp:nvSpPr>
      <dsp:spPr>
        <a:xfrm>
          <a:off x="0" y="0"/>
          <a:ext cx="7432675" cy="117840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noProof="0" dirty="0" smtClean="0"/>
            <a:t>Exporter toutes les données concluantes du système local vers l'XML goAML</a:t>
          </a:r>
          <a:endParaRPr lang="fr-FR" sz="3300" kern="1200" noProof="0" dirty="0"/>
        </a:p>
      </dsp:txBody>
      <dsp:txXfrm>
        <a:off x="0" y="0"/>
        <a:ext cx="7432675" cy="1178400"/>
      </dsp:txXfrm>
    </dsp:sp>
    <dsp:sp modelId="{ED02F082-0B0E-44AB-936A-87E1B4259688}">
      <dsp:nvSpPr>
        <dsp:cNvPr id="0" name=""/>
        <dsp:cNvSpPr/>
      </dsp:nvSpPr>
      <dsp:spPr>
        <a:xfrm>
          <a:off x="0" y="1178400"/>
          <a:ext cx="1858168" cy="2474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noProof="0" dirty="0" smtClean="0"/>
            <a:t>Comprendre la structure XML/XSD</a:t>
          </a:r>
          <a:endParaRPr lang="fr-FR" sz="1900" kern="1200" noProof="0" dirty="0"/>
        </a:p>
      </dsp:txBody>
      <dsp:txXfrm>
        <a:off x="0" y="1178400"/>
        <a:ext cx="1858168" cy="2474641"/>
      </dsp:txXfrm>
    </dsp:sp>
    <dsp:sp modelId="{F6E00611-A1BF-4132-B59A-04DFB37AC7D2}">
      <dsp:nvSpPr>
        <dsp:cNvPr id="0" name=""/>
        <dsp:cNvSpPr/>
      </dsp:nvSpPr>
      <dsp:spPr>
        <a:xfrm>
          <a:off x="1858168" y="1178400"/>
          <a:ext cx="1858168" cy="2474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noProof="0" dirty="0" smtClean="0"/>
            <a:t>Concordance</a:t>
          </a:r>
          <a:r>
            <a:rPr lang="fr-FR" sz="1900" kern="1200" baseline="0" noProof="0" dirty="0" smtClean="0"/>
            <a:t> entre les champs de données requis</a:t>
          </a:r>
          <a:endParaRPr lang="fr-FR" sz="1900" kern="1200" noProof="0" dirty="0"/>
        </a:p>
      </dsp:txBody>
      <dsp:txXfrm>
        <a:off x="1858168" y="1178400"/>
        <a:ext cx="1858168" cy="2474641"/>
      </dsp:txXfrm>
    </dsp:sp>
    <dsp:sp modelId="{C1F0B6A5-8F1F-4FA2-815F-83ED9DD6B9AC}">
      <dsp:nvSpPr>
        <dsp:cNvPr id="0" name=""/>
        <dsp:cNvSpPr/>
      </dsp:nvSpPr>
      <dsp:spPr>
        <a:xfrm>
          <a:off x="3716337" y="1178400"/>
          <a:ext cx="1858168" cy="2474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noProof="0" dirty="0" smtClean="0"/>
            <a:t>Faire les développements informatiques nécessaires</a:t>
          </a:r>
          <a:endParaRPr lang="fr-FR" sz="1900" kern="1200" noProof="0" dirty="0"/>
        </a:p>
      </dsp:txBody>
      <dsp:txXfrm>
        <a:off x="3716337" y="1178400"/>
        <a:ext cx="1858168" cy="2474641"/>
      </dsp:txXfrm>
    </dsp:sp>
    <dsp:sp modelId="{C7B29B38-A4E6-4508-AEA0-33A26E176320}">
      <dsp:nvSpPr>
        <dsp:cNvPr id="0" name=""/>
        <dsp:cNvSpPr/>
      </dsp:nvSpPr>
      <dsp:spPr>
        <a:xfrm>
          <a:off x="5574506" y="1178400"/>
          <a:ext cx="1858168" cy="2474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noProof="0" dirty="0" smtClean="0"/>
            <a:t>Essais</a:t>
          </a:r>
          <a:endParaRPr lang="fr-FR" sz="1900" kern="1200" noProof="0" dirty="0"/>
        </a:p>
      </dsp:txBody>
      <dsp:txXfrm>
        <a:off x="5574506" y="1178400"/>
        <a:ext cx="1858168" cy="2474641"/>
      </dsp:txXfrm>
    </dsp:sp>
    <dsp:sp modelId="{F9F02013-747B-4008-A603-DA6EA2E97E7D}">
      <dsp:nvSpPr>
        <dsp:cNvPr id="0" name=""/>
        <dsp:cNvSpPr/>
      </dsp:nvSpPr>
      <dsp:spPr>
        <a:xfrm>
          <a:off x="0" y="3653041"/>
          <a:ext cx="7432675" cy="27496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theme/theme1.xml><?xml version="1.0" encoding="utf-8"?>
<a:theme xmlns:a="http://schemas.openxmlformats.org/drawingml/2006/main" name="1_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ED7916D28D54CBAADE52DBC81026A" ma:contentTypeVersion="2" ma:contentTypeDescription="Create a new document." ma:contentTypeScope="" ma:versionID="afdbf4e1caebdc30158152923c5395ab">
  <xsd:schema xmlns:xsd="http://www.w3.org/2001/XMLSchema" xmlns:xs="http://www.w3.org/2001/XMLSchema" xmlns:p="http://schemas.microsoft.com/office/2006/metadata/properties" xmlns:ns3="65d85589-f699-4874-a0dc-fd1829ab4390" xmlns:ns4="3b23351c-6ed6-444c-a66b-e3c1876fb1b1" xmlns:ns5="http://schemas.microsoft.com/sharepoint/v3/fields" targetNamespace="http://schemas.microsoft.com/office/2006/metadata/properties" ma:root="true" ma:fieldsID="4ede6cda5e62e63142c7653d8c79d9cd" ns3:_="" ns4:_="" ns5:_="">
    <xsd:import namespace="65d85589-f699-4874-a0dc-fd1829ab4390"/>
    <xsd:import namespace="3b23351c-6ed6-444c-a66b-e3c1876fb1b1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3:Tags" minOccurs="0"/>
                <xsd:element ref="ns3:Written_x0020_by"/>
                <xsd:element ref="ns4:TaxCatchAll" minOccurs="0"/>
                <xsd:element ref="ns5: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d85589-f699-4874-a0dc-fd1829ab4390" elementFormDefault="qualified">
    <xsd:import namespace="http://schemas.microsoft.com/office/2006/documentManagement/types"/>
    <xsd:import namespace="http://schemas.microsoft.com/office/infopath/2007/PartnerControls"/>
    <xsd:element name="Tags" ma:index="9" nillable="true" ma:displayName="Tags" ma:description="Type de document et sujet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ocumentation fonctionnelle"/>
                    <xsd:enumeration value="Documentation technique"/>
                    <xsd:enumeration value="Documentation externe"/>
                    <xsd:enumeration value="Paramétrage goAML"/>
                    <xsd:enumeration value="Analyse"/>
                    <xsd:enumeration value="Design"/>
                    <xsd:enumeration value="Migration"/>
                    <xsd:enumeration value="Manuel"/>
                    <xsd:enumeration value="Gestion projet"/>
                  </xsd:restriction>
                </xsd:simpleType>
              </xsd:element>
            </xsd:sequence>
          </xsd:extension>
        </xsd:complexContent>
      </xsd:complexType>
    </xsd:element>
    <xsd:element name="Written_x0020_by" ma:index="10" ma:displayName="Written by" ma:default="CRF" ma:description="Who can be considered the author of this document or who has last edited it?" ma:format="RadioButtons" ma:internalName="Written_x0020_by">
      <xsd:simpleType>
        <xsd:restriction base="dms:Choice">
          <xsd:enumeration value="CRF"/>
          <xsd:enumeration value="UNODC"/>
          <xsd:enumeration value="CTIE"/>
          <xsd:enumeration value="Other FIU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3351c-6ed6-444c-a66b-e3c1876fb1b1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b4a6eacf-461e-46f3-8465-b72a52d62a92}" ma:internalName="TaxCatchAll" ma:showField="CatchAllData" ma:web="3b23351c-6ed6-444c-a66b-e3c1876fb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2" nillable="true" ma:displayName="Status" ma:default="Not Started" ma:format="Dropdown" ma:internalName="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s xmlns="65d85589-f699-4874-a0dc-fd1829ab4390">
      <Value>Documentation fonctionnelle</Value>
      <Value>Manuel</Value>
    </Tags>
    <TaxCatchAll xmlns="3b23351c-6ed6-444c-a66b-e3c1876fb1b1"/>
    <_Status xmlns="http://schemas.microsoft.com/sharepoint/v3/fields">Published</_Status>
    <Written_x0020_by xmlns="65d85589-f699-4874-a0dc-fd1829ab4390">CRF</Written_x0020_by>
  </documentManagement>
</p:properties>
</file>

<file path=customXml/itemProps1.xml><?xml version="1.0" encoding="utf-8"?>
<ds:datastoreItem xmlns:ds="http://schemas.openxmlformats.org/officeDocument/2006/customXml" ds:itemID="{10DF1911-183C-4C5E-A50A-F320EFEAA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d85589-f699-4874-a0dc-fd1829ab4390"/>
    <ds:schemaRef ds:uri="3b23351c-6ed6-444c-a66b-e3c1876fb1b1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672FF6-7920-4BE3-B121-7726EEDD0E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121B7F-9F5C-4819-A9B6-B3887310D854}">
  <ds:schemaRefs>
    <ds:schemaRef ds:uri="3b23351c-6ed6-444c-a66b-e3c1876fb1b1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65d85589-f699-4874-a0dc-fd1829ab4390"/>
    <ds:schemaRef ds:uri="http://purl.org/dc/dcmitype/"/>
    <ds:schemaRef ds:uri="http://purl.org/dc/elements/1.1/"/>
    <ds:schemaRef ds:uri="http://schemas.microsoft.com/office/infopath/2007/PartnerControls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896</Words>
  <Application>Microsoft Office PowerPoint</Application>
  <PresentationFormat>Affichage à l'écran (4:3)</PresentationFormat>
  <Paragraphs>194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24</vt:i4>
      </vt:variant>
    </vt:vector>
  </HeadingPairs>
  <TitlesOfParts>
    <vt:vector size="26" baseType="lpstr">
      <vt:lpstr>1_Rétrospective</vt:lpstr>
      <vt:lpstr>Rétrospective</vt:lpstr>
      <vt:lpstr>Présentation PowerPoint</vt:lpstr>
      <vt:lpstr>Aperçu général</vt:lpstr>
      <vt:lpstr>Présentation de goAML</vt:lpstr>
      <vt:lpstr>Présentation de goAML</vt:lpstr>
      <vt:lpstr>Présentation de goAML</vt:lpstr>
      <vt:lpstr>Présentation de goAML</vt:lpstr>
      <vt:lpstr>Différences entre le système actuel (JUFIU) et goAML</vt:lpstr>
      <vt:lpstr>Différences entre le système actuel (JUFIU) et goAML</vt:lpstr>
      <vt:lpstr>Différences entre le système actuel (JUFIU) et goAML</vt:lpstr>
      <vt:lpstr>Différences entre le système actuel (JUFIU) et goAML</vt:lpstr>
      <vt:lpstr>Différences entre le système actuel (JUFIU) et goAML</vt:lpstr>
      <vt:lpstr>Différences entre le système actuel (JUFIU) et goAML</vt:lpstr>
      <vt:lpstr>Différences entre le système actuel (JUFIU) et goAML</vt:lpstr>
      <vt:lpstr>Différences entre le système actuel (JUFIU) et goAML</vt:lpstr>
      <vt:lpstr>Quels sont les principaux avantages pour les déclarants?</vt:lpstr>
      <vt:lpstr>Quels sont les principaux défis pour les déclarants?</vt:lpstr>
      <vt:lpstr>Quels sont les principaux défis pour les déclarants?</vt:lpstr>
      <vt:lpstr>Démarches à entreprendre Inscription au site FAQ</vt:lpstr>
      <vt:lpstr>Démarches à entreprendre Inscription au site d’entraînement</vt:lpstr>
      <vt:lpstr>Démarches à entreprendre Inscription au site d’entraînement</vt:lpstr>
      <vt:lpstr>Démarches à entreprendre Assimiler la structure XML / XSD</vt:lpstr>
      <vt:lpstr>Démarches à entreprendre Checklist</vt:lpstr>
      <vt:lpstr>Comment pouvez-vous nous assister?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Première présentation PayPal</dc:title>
  <dc:creator>Max Braun</dc:creator>
  <cp:lastModifiedBy>Max Braun</cp:lastModifiedBy>
  <cp:revision>76</cp:revision>
  <dcterms:created xsi:type="dcterms:W3CDTF">2016-03-10T10:22:05Z</dcterms:created>
  <dcterms:modified xsi:type="dcterms:W3CDTF">2016-05-25T09:20:07Z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0x01010024AED7916D28D54CBAADE52DBC81026A</vt:lpwstr>
  </property>
</Properties>
</file>