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9" r:id="rId5"/>
    <p:sldId id="257" r:id="rId6"/>
    <p:sldId id="258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81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7611C-144A-45E0-8E95-7725378A95C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1EAFD4-D0D2-4116-AC9B-E78B683BB1BE}">
      <dgm:prSet phldrT="[Texte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Report</a:t>
          </a:r>
          <a:endParaRPr lang="fr-FR" dirty="0"/>
        </a:p>
      </dgm:t>
    </dgm:pt>
    <dgm:pt modelId="{17407A55-FCB7-4D7D-8E7D-112F3C7FA1DA}" type="parTrans" cxnId="{A0AB67E3-E14D-42F3-8DD1-75FBD9D88C44}">
      <dgm:prSet/>
      <dgm:spPr/>
      <dgm:t>
        <a:bodyPr/>
        <a:lstStyle/>
        <a:p>
          <a:endParaRPr lang="fr-FR"/>
        </a:p>
      </dgm:t>
    </dgm:pt>
    <dgm:pt modelId="{51B9ED2B-74B5-46AA-9B5B-705B9FF1500B}" type="sibTrans" cxnId="{A0AB67E3-E14D-42F3-8DD1-75FBD9D88C44}">
      <dgm:prSet/>
      <dgm:spPr/>
      <dgm:t>
        <a:bodyPr/>
        <a:lstStyle/>
        <a:p>
          <a:endParaRPr lang="fr-FR"/>
        </a:p>
      </dgm:t>
    </dgm:pt>
    <dgm:pt modelId="{0FF8B670-78D5-4268-8DCD-A66C727B30AB}">
      <dgm:prSet phldrT="[Texte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Transaction 1</a:t>
          </a:r>
          <a:endParaRPr lang="fr-FR" dirty="0"/>
        </a:p>
      </dgm:t>
    </dgm:pt>
    <dgm:pt modelId="{0294ADB3-B381-4922-89F5-53ABD187A001}" type="parTrans" cxnId="{1D27A9FB-7002-445C-A7F2-EB12335BE08A}">
      <dgm:prSet/>
      <dgm:spPr/>
      <dgm:t>
        <a:bodyPr/>
        <a:lstStyle/>
        <a:p>
          <a:endParaRPr lang="fr-FR"/>
        </a:p>
      </dgm:t>
    </dgm:pt>
    <dgm:pt modelId="{0F255A92-1593-4F86-9ACF-851AECE34552}" type="sibTrans" cxnId="{1D27A9FB-7002-445C-A7F2-EB12335BE08A}">
      <dgm:prSet/>
      <dgm:spPr/>
      <dgm:t>
        <a:bodyPr/>
        <a:lstStyle/>
        <a:p>
          <a:endParaRPr lang="fr-FR"/>
        </a:p>
      </dgm:t>
    </dgm:pt>
    <dgm:pt modelId="{3097B514-B5B6-4021-8BD8-70C9232A4C30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err="1"/>
            <a:t>Account</a:t>
          </a:r>
          <a:r>
            <a:rPr lang="fr-BE" dirty="0"/>
            <a:t> A </a:t>
          </a:r>
        </a:p>
        <a:p>
          <a:r>
            <a:rPr lang="fr-BE" dirty="0"/>
            <a:t>(</a:t>
          </a:r>
          <a:r>
            <a:rPr lang="fr-BE" dirty="0" err="1"/>
            <a:t>our</a:t>
          </a:r>
          <a:r>
            <a:rPr lang="fr-BE" dirty="0"/>
            <a:t> client)</a:t>
          </a:r>
        </a:p>
      </dgm:t>
    </dgm:pt>
    <dgm:pt modelId="{6F91458D-965F-426A-9E54-C92699D86375}" type="parTrans" cxnId="{4A43962B-F104-49A5-9AA7-21F1C96DD396}">
      <dgm:prSet/>
      <dgm:spPr/>
      <dgm:t>
        <a:bodyPr/>
        <a:lstStyle/>
        <a:p>
          <a:r>
            <a:rPr lang="fr-FR" dirty="0" err="1"/>
            <a:t>From</a:t>
          </a:r>
          <a:endParaRPr lang="fr-FR" dirty="0"/>
        </a:p>
      </dgm:t>
    </dgm:pt>
    <dgm:pt modelId="{E92DBC11-A48B-4E42-8713-429756BBF73C}" type="sibTrans" cxnId="{4A43962B-F104-49A5-9AA7-21F1C96DD396}">
      <dgm:prSet/>
      <dgm:spPr/>
      <dgm:t>
        <a:bodyPr/>
        <a:lstStyle/>
        <a:p>
          <a:endParaRPr lang="fr-FR"/>
        </a:p>
      </dgm:t>
    </dgm:pt>
    <dgm:pt modelId="{7F0060B7-A942-4EF1-8C6F-E40DE493C900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err="1"/>
            <a:t>Account</a:t>
          </a:r>
          <a:r>
            <a:rPr lang="fr-BE" dirty="0"/>
            <a:t> B (</a:t>
          </a:r>
          <a:r>
            <a:rPr lang="fr-BE" u="sng" dirty="0" err="1"/>
            <a:t>third</a:t>
          </a:r>
          <a:r>
            <a:rPr lang="fr-BE" u="sng" dirty="0"/>
            <a:t> party</a:t>
          </a:r>
          <a:r>
            <a:rPr lang="fr-BE" dirty="0"/>
            <a:t>)</a:t>
          </a:r>
        </a:p>
      </dgm:t>
    </dgm:pt>
    <dgm:pt modelId="{D38C0E26-FFA8-4227-BE62-DC2623513A13}" type="parTrans" cxnId="{A07D795F-CD81-472D-A1C6-7E85D5C87DF7}">
      <dgm:prSet/>
      <dgm:spPr/>
      <dgm:t>
        <a:bodyPr/>
        <a:lstStyle/>
        <a:p>
          <a:r>
            <a:rPr lang="fr-FR" dirty="0"/>
            <a:t>To</a:t>
          </a:r>
        </a:p>
      </dgm:t>
    </dgm:pt>
    <dgm:pt modelId="{67D61366-BB9A-453F-9CA7-27AA9E7F4B68}" type="sibTrans" cxnId="{A07D795F-CD81-472D-A1C6-7E85D5C87DF7}">
      <dgm:prSet/>
      <dgm:spPr/>
      <dgm:t>
        <a:bodyPr/>
        <a:lstStyle/>
        <a:p>
          <a:endParaRPr lang="fr-FR"/>
        </a:p>
      </dgm:t>
    </dgm:pt>
    <dgm:pt modelId="{61217102-C4C0-4EDF-A1D8-3214BC58640B}">
      <dgm:prSet phldrT="[Texte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Transaction 2</a:t>
          </a:r>
          <a:endParaRPr lang="fr-FR" dirty="0"/>
        </a:p>
      </dgm:t>
    </dgm:pt>
    <dgm:pt modelId="{2ECB9CA9-64D3-46DF-A1D0-3FEDA31B8C42}" type="parTrans" cxnId="{A483A4C0-224D-4771-BECA-6B5020407033}">
      <dgm:prSet/>
      <dgm:spPr/>
      <dgm:t>
        <a:bodyPr/>
        <a:lstStyle/>
        <a:p>
          <a:endParaRPr lang="fr-FR"/>
        </a:p>
      </dgm:t>
    </dgm:pt>
    <dgm:pt modelId="{C97BB6FC-5BAD-4C63-AA49-B19E036BB51A}" type="sibTrans" cxnId="{A483A4C0-224D-4771-BECA-6B5020407033}">
      <dgm:prSet/>
      <dgm:spPr/>
      <dgm:t>
        <a:bodyPr/>
        <a:lstStyle/>
        <a:p>
          <a:endParaRPr lang="fr-FR"/>
        </a:p>
      </dgm:t>
    </dgm:pt>
    <dgm:pt modelId="{AE7B66AA-2C59-4396-BA5C-72B44AAFFF7B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err="1"/>
            <a:t>Account</a:t>
          </a:r>
          <a:r>
            <a:rPr lang="fr-BE" dirty="0"/>
            <a:t> C (</a:t>
          </a:r>
          <a:r>
            <a:rPr lang="fr-BE" dirty="0" err="1"/>
            <a:t>our</a:t>
          </a:r>
          <a:r>
            <a:rPr lang="fr-BE" dirty="0"/>
            <a:t> client)</a:t>
          </a:r>
          <a:endParaRPr lang="fr-FR" dirty="0"/>
        </a:p>
      </dgm:t>
    </dgm:pt>
    <dgm:pt modelId="{69D78E5D-7A89-4EBD-8136-62E9A4041CE4}" type="parTrans" cxnId="{C69D6FDC-8262-4D98-B54F-E4CA9B83ABB1}">
      <dgm:prSet/>
      <dgm:spPr/>
      <dgm:t>
        <a:bodyPr/>
        <a:lstStyle/>
        <a:p>
          <a:r>
            <a:rPr lang="fr-FR" dirty="0" err="1"/>
            <a:t>From</a:t>
          </a:r>
          <a:endParaRPr lang="fr-FR" dirty="0"/>
        </a:p>
      </dgm:t>
    </dgm:pt>
    <dgm:pt modelId="{A4F74D83-8217-4DE1-AEAF-6F6CB3861C27}" type="sibTrans" cxnId="{C69D6FDC-8262-4D98-B54F-E4CA9B83ABB1}">
      <dgm:prSet/>
      <dgm:spPr/>
      <dgm:t>
        <a:bodyPr/>
        <a:lstStyle/>
        <a:p>
          <a:endParaRPr lang="fr-FR"/>
        </a:p>
      </dgm:t>
    </dgm:pt>
    <dgm:pt modelId="{F69FDB0E-A56D-4407-BA2B-BF4BEF5FDAD2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X</a:t>
          </a:r>
        </a:p>
      </dgm:t>
    </dgm:pt>
    <dgm:pt modelId="{47DAAFD4-63B5-42BC-837A-DAFBAF16012F}" type="parTrans" cxnId="{EEDA0D46-AF4E-446A-83CE-48F0FC82A65A}">
      <dgm:prSet/>
      <dgm:spPr/>
      <dgm:t>
        <a:bodyPr/>
        <a:lstStyle/>
        <a:p>
          <a:endParaRPr lang="fr-FR"/>
        </a:p>
      </dgm:t>
    </dgm:pt>
    <dgm:pt modelId="{B7471524-4D47-4F16-AEC4-38534943B845}" type="sibTrans" cxnId="{EEDA0D46-AF4E-446A-83CE-48F0FC82A65A}">
      <dgm:prSet/>
      <dgm:spPr/>
      <dgm:t>
        <a:bodyPr/>
        <a:lstStyle/>
        <a:p>
          <a:endParaRPr lang="fr-FR"/>
        </a:p>
      </dgm:t>
    </dgm:pt>
    <dgm:pt modelId="{680ADFA3-E90E-4C14-96F1-C6B4CFA8AB7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Y</a:t>
          </a:r>
        </a:p>
      </dgm:t>
    </dgm:pt>
    <dgm:pt modelId="{964BC740-526D-436E-896F-69C1FCE90032}" type="parTrans" cxnId="{A2CAA983-D8C0-49BA-97C5-750473330886}">
      <dgm:prSet/>
      <dgm:spPr/>
      <dgm:t>
        <a:bodyPr/>
        <a:lstStyle/>
        <a:p>
          <a:endParaRPr lang="fr-FR"/>
        </a:p>
      </dgm:t>
    </dgm:pt>
    <dgm:pt modelId="{66AD1FC1-C9A8-4AD5-AB7E-C1BA3530102B}" type="sibTrans" cxnId="{A2CAA983-D8C0-49BA-97C5-750473330886}">
      <dgm:prSet/>
      <dgm:spPr/>
      <dgm:t>
        <a:bodyPr/>
        <a:lstStyle/>
        <a:p>
          <a:endParaRPr lang="fr-FR"/>
        </a:p>
      </dgm:t>
    </dgm:pt>
    <dgm:pt modelId="{E3D04B6E-113B-4BFC-95DB-EB6595DE1E11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err="1"/>
            <a:t>Account</a:t>
          </a:r>
          <a:r>
            <a:rPr lang="fr-BE" dirty="0"/>
            <a:t> A </a:t>
          </a:r>
        </a:p>
        <a:p>
          <a:r>
            <a:rPr lang="fr-BE" dirty="0"/>
            <a:t>(</a:t>
          </a:r>
          <a:r>
            <a:rPr lang="fr-BE" dirty="0" err="1"/>
            <a:t>our</a:t>
          </a:r>
          <a:r>
            <a:rPr lang="fr-BE" dirty="0"/>
            <a:t> client)</a:t>
          </a:r>
          <a:endParaRPr lang="fr-FR" dirty="0"/>
        </a:p>
      </dgm:t>
    </dgm:pt>
    <dgm:pt modelId="{5F0E00EC-91BD-4A6B-B6CD-9736F5D24C2C}" type="parTrans" cxnId="{E92C71EB-23A1-4BDC-9965-07590CDFA434}">
      <dgm:prSet/>
      <dgm:spPr/>
      <dgm:t>
        <a:bodyPr/>
        <a:lstStyle/>
        <a:p>
          <a:r>
            <a:rPr lang="fr-FR" dirty="0"/>
            <a:t>To</a:t>
          </a:r>
        </a:p>
      </dgm:t>
    </dgm:pt>
    <dgm:pt modelId="{7DB621D8-3F9B-4DE6-B8E9-C6012FD4BA68}" type="sibTrans" cxnId="{E92C71EB-23A1-4BDC-9965-07590CDFA434}">
      <dgm:prSet/>
      <dgm:spPr/>
      <dgm:t>
        <a:bodyPr/>
        <a:lstStyle/>
        <a:p>
          <a:endParaRPr lang="fr-FR"/>
        </a:p>
      </dgm:t>
    </dgm:pt>
    <dgm:pt modelId="{DD328D86-39C8-44C3-B035-7DEF8ADDFD6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X</a:t>
          </a:r>
          <a:endParaRPr lang="fr-FR" dirty="0"/>
        </a:p>
      </dgm:t>
    </dgm:pt>
    <dgm:pt modelId="{79749961-CCE3-4029-9D4E-670EB8F9C7C7}" type="parTrans" cxnId="{CD9D0D76-7136-4B5D-BF9B-9BB9EF764677}">
      <dgm:prSet/>
      <dgm:spPr/>
      <dgm:t>
        <a:bodyPr/>
        <a:lstStyle/>
        <a:p>
          <a:endParaRPr lang="fr-FR"/>
        </a:p>
      </dgm:t>
    </dgm:pt>
    <dgm:pt modelId="{C4E88700-69A4-4557-A7D8-262A071FE79E}" type="sibTrans" cxnId="{CD9D0D76-7136-4B5D-BF9B-9BB9EF764677}">
      <dgm:prSet/>
      <dgm:spPr/>
      <dgm:t>
        <a:bodyPr/>
        <a:lstStyle/>
        <a:p>
          <a:endParaRPr lang="fr-FR"/>
        </a:p>
      </dgm:t>
    </dgm:pt>
    <dgm:pt modelId="{C9449475-1541-4395-B0AE-48EFC42733AA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Y</a:t>
          </a:r>
          <a:endParaRPr lang="fr-FR" dirty="0"/>
        </a:p>
      </dgm:t>
    </dgm:pt>
    <dgm:pt modelId="{F4F37434-4ED3-4F7A-B0AA-0E5C3C564F5C}" type="parTrans" cxnId="{EC15ADE0-E08F-4B03-9C46-8B7E196521B0}">
      <dgm:prSet/>
      <dgm:spPr/>
      <dgm:t>
        <a:bodyPr/>
        <a:lstStyle/>
        <a:p>
          <a:endParaRPr lang="fr-FR"/>
        </a:p>
      </dgm:t>
    </dgm:pt>
    <dgm:pt modelId="{2E3A658D-B84A-4485-AB0F-EAAC35707C3E}" type="sibTrans" cxnId="{EC15ADE0-E08F-4B03-9C46-8B7E196521B0}">
      <dgm:prSet/>
      <dgm:spPr/>
      <dgm:t>
        <a:bodyPr/>
        <a:lstStyle/>
        <a:p>
          <a:endParaRPr lang="fr-FR"/>
        </a:p>
      </dgm:t>
    </dgm:pt>
    <dgm:pt modelId="{1A62220A-075E-4A5A-9EC7-14D026E7C2B4}">
      <dgm:prSet phldrT="[Texte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Transaction 3</a:t>
          </a:r>
          <a:endParaRPr lang="fr-FR" dirty="0"/>
        </a:p>
      </dgm:t>
    </dgm:pt>
    <dgm:pt modelId="{D495988D-8CE1-4E8E-8DB2-057210AA4EA6}" type="parTrans" cxnId="{C99A543E-5878-4C7F-A25C-FB97144235A6}">
      <dgm:prSet/>
      <dgm:spPr/>
      <dgm:t>
        <a:bodyPr/>
        <a:lstStyle/>
        <a:p>
          <a:endParaRPr lang="fr-FR"/>
        </a:p>
      </dgm:t>
    </dgm:pt>
    <dgm:pt modelId="{AAAD89FB-A090-477D-8D6C-138410762195}" type="sibTrans" cxnId="{C99A543E-5878-4C7F-A25C-FB97144235A6}">
      <dgm:prSet/>
      <dgm:spPr/>
      <dgm:t>
        <a:bodyPr/>
        <a:lstStyle/>
        <a:p>
          <a:endParaRPr lang="fr-FR"/>
        </a:p>
      </dgm:t>
    </dgm:pt>
    <dgm:pt modelId="{D8E6877A-4BD9-477A-928A-A7AA2E0927C8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Y</a:t>
          </a:r>
        </a:p>
        <a:p>
          <a:r>
            <a:rPr lang="fr-BE" dirty="0"/>
            <a:t>(</a:t>
          </a:r>
          <a:r>
            <a:rPr lang="fr-BE" dirty="0" err="1"/>
            <a:t>our</a:t>
          </a:r>
          <a:r>
            <a:rPr lang="fr-BE" dirty="0"/>
            <a:t> client)</a:t>
          </a:r>
        </a:p>
      </dgm:t>
    </dgm:pt>
    <dgm:pt modelId="{4893E7FC-F992-4E64-A8D4-BE7C6360FE57}" type="parTrans" cxnId="{87E6A7AD-4269-4B8D-B660-59BEE8D92E37}">
      <dgm:prSet/>
      <dgm:spPr/>
      <dgm:t>
        <a:bodyPr/>
        <a:lstStyle/>
        <a:p>
          <a:r>
            <a:rPr lang="fr-FR" dirty="0" err="1"/>
            <a:t>From</a:t>
          </a:r>
          <a:endParaRPr lang="fr-FR" dirty="0"/>
        </a:p>
      </dgm:t>
    </dgm:pt>
    <dgm:pt modelId="{9CB95A24-EFEA-46FB-A0D3-9E360D28E283}" type="sibTrans" cxnId="{87E6A7AD-4269-4B8D-B660-59BEE8D92E37}">
      <dgm:prSet/>
      <dgm:spPr/>
      <dgm:t>
        <a:bodyPr/>
        <a:lstStyle/>
        <a:p>
          <a:endParaRPr lang="fr-FR"/>
        </a:p>
      </dgm:t>
    </dgm:pt>
    <dgm:pt modelId="{BF222D6F-98A1-47B0-AC3D-E648F6BC61B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Y (CEO </a:t>
          </a:r>
          <a:r>
            <a:rPr lang="fr-BE" dirty="0" err="1"/>
            <a:t>role</a:t>
          </a:r>
          <a:r>
            <a:rPr lang="fr-BE" dirty="0"/>
            <a:t>)</a:t>
          </a:r>
          <a:endParaRPr lang="fr-FR" dirty="0"/>
        </a:p>
      </dgm:t>
    </dgm:pt>
    <dgm:pt modelId="{01793ECE-42A9-4D13-B1F3-49AD8DF3A2D0}" type="parTrans" cxnId="{63505CA4-6325-48FE-BE26-56826CADDD0F}">
      <dgm:prSet/>
      <dgm:spPr/>
      <dgm:t>
        <a:bodyPr/>
        <a:lstStyle/>
        <a:p>
          <a:endParaRPr lang="fr-FR"/>
        </a:p>
      </dgm:t>
    </dgm:pt>
    <dgm:pt modelId="{CD4C4613-4294-4D32-B631-02357FCA75C7}" type="sibTrans" cxnId="{63505CA4-6325-48FE-BE26-56826CADDD0F}">
      <dgm:prSet/>
      <dgm:spPr/>
      <dgm:t>
        <a:bodyPr/>
        <a:lstStyle/>
        <a:p>
          <a:endParaRPr lang="fr-FR"/>
        </a:p>
      </dgm:t>
    </dgm:pt>
    <dgm:pt modelId="{EEAA2AA5-3A7B-4EB5-988F-0336B4C5DBC8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Entreprise Z</a:t>
          </a:r>
          <a:endParaRPr lang="fr-FR" dirty="0"/>
        </a:p>
      </dgm:t>
    </dgm:pt>
    <dgm:pt modelId="{6C880071-94A2-4E82-8E21-73010E815E8A}" type="parTrans" cxnId="{93434E6F-D137-45A9-ADD6-A991781442BE}">
      <dgm:prSet/>
      <dgm:spPr/>
      <dgm:t>
        <a:bodyPr/>
        <a:lstStyle/>
        <a:p>
          <a:r>
            <a:rPr lang="fr-FR" dirty="0"/>
            <a:t>To</a:t>
          </a:r>
        </a:p>
      </dgm:t>
    </dgm:pt>
    <dgm:pt modelId="{57C8F7EB-FA77-4837-881C-C157A82299CD}" type="sibTrans" cxnId="{93434E6F-D137-45A9-ADD6-A991781442BE}">
      <dgm:prSet/>
      <dgm:spPr/>
      <dgm:t>
        <a:bodyPr/>
        <a:lstStyle/>
        <a:p>
          <a:endParaRPr lang="fr-FR"/>
        </a:p>
      </dgm:t>
    </dgm:pt>
    <dgm:pt modelId="{0BC87E48-4FC6-46B6-8103-C144BC9BC466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W (Manager </a:t>
          </a:r>
          <a:r>
            <a:rPr lang="fr-BE" dirty="0" err="1"/>
            <a:t>role</a:t>
          </a:r>
          <a:r>
            <a:rPr lang="fr-BE" dirty="0"/>
            <a:t>) </a:t>
          </a:r>
          <a:endParaRPr lang="fr-FR" dirty="0"/>
        </a:p>
      </dgm:t>
    </dgm:pt>
    <dgm:pt modelId="{90E7B9BA-2B56-40C8-874D-76275510B4F2}" type="parTrans" cxnId="{35E5FB22-FB06-47E7-9CEA-C2F42C2A23D9}">
      <dgm:prSet/>
      <dgm:spPr/>
      <dgm:t>
        <a:bodyPr/>
        <a:lstStyle/>
        <a:p>
          <a:endParaRPr lang="fr-FR"/>
        </a:p>
      </dgm:t>
    </dgm:pt>
    <dgm:pt modelId="{C9A2CD9E-2072-45F3-AC17-41055A1B7C1C}" type="sibTrans" cxnId="{35E5FB22-FB06-47E7-9CEA-C2F42C2A23D9}">
      <dgm:prSet/>
      <dgm:spPr/>
      <dgm:t>
        <a:bodyPr/>
        <a:lstStyle/>
        <a:p>
          <a:endParaRPr lang="fr-FR"/>
        </a:p>
      </dgm:t>
    </dgm:pt>
    <dgm:pt modelId="{4F7B4ADB-1EBD-4255-8547-367C4ABE2845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Entreprise V</a:t>
          </a:r>
          <a:endParaRPr lang="fr-FR" dirty="0"/>
        </a:p>
      </dgm:t>
    </dgm:pt>
    <dgm:pt modelId="{AD12D7B1-9814-4DCA-B883-B5D07BDD5F21}" type="parTrans" cxnId="{79F284BE-98C4-42BF-9ADE-7BD76DBB6E9F}">
      <dgm:prSet/>
      <dgm:spPr/>
      <dgm:t>
        <a:bodyPr/>
        <a:lstStyle/>
        <a:p>
          <a:endParaRPr lang="fr-FR"/>
        </a:p>
      </dgm:t>
    </dgm:pt>
    <dgm:pt modelId="{BF7EC0C6-6099-4A40-991B-AB910C72021E}" type="sibTrans" cxnId="{79F284BE-98C4-42BF-9ADE-7BD76DBB6E9F}">
      <dgm:prSet/>
      <dgm:spPr/>
      <dgm:t>
        <a:bodyPr/>
        <a:lstStyle/>
        <a:p>
          <a:endParaRPr lang="fr-FR"/>
        </a:p>
      </dgm:t>
    </dgm:pt>
    <dgm:pt modelId="{C3C2D3AA-C742-4AA3-BF3C-F965E35D2513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Y (</a:t>
          </a:r>
          <a:r>
            <a:rPr lang="fr-BE" dirty="0" err="1"/>
            <a:t>owner</a:t>
          </a:r>
          <a:r>
            <a:rPr lang="fr-BE" dirty="0"/>
            <a:t> </a:t>
          </a:r>
          <a:r>
            <a:rPr lang="fr-BE" dirty="0" err="1"/>
            <a:t>role</a:t>
          </a:r>
          <a:r>
            <a:rPr lang="fr-BE" dirty="0"/>
            <a:t>)</a:t>
          </a:r>
          <a:endParaRPr lang="fr-FR" dirty="0"/>
        </a:p>
      </dgm:t>
    </dgm:pt>
    <dgm:pt modelId="{B828B4B5-886C-4A82-A780-E14D26CF21D1}" type="parTrans" cxnId="{114212B8-3EBD-434C-B456-576AEFC39E4B}">
      <dgm:prSet/>
      <dgm:spPr/>
      <dgm:t>
        <a:bodyPr/>
        <a:lstStyle/>
        <a:p>
          <a:endParaRPr lang="fr-FR"/>
        </a:p>
      </dgm:t>
    </dgm:pt>
    <dgm:pt modelId="{AC9DDF65-546E-4173-BC34-11D7C515DA8F}" type="sibTrans" cxnId="{114212B8-3EBD-434C-B456-576AEFC39E4B}">
      <dgm:prSet/>
      <dgm:spPr/>
      <dgm:t>
        <a:bodyPr/>
        <a:lstStyle/>
        <a:p>
          <a:endParaRPr lang="fr-FR"/>
        </a:p>
      </dgm:t>
    </dgm:pt>
    <dgm:pt modelId="{DEB1A9FA-9069-4682-A82E-3FE68DFEE87C}" type="pres">
      <dgm:prSet presAssocID="{7897611C-144A-45E0-8E95-7725378A95C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360E647-CDD7-4AE9-A9E3-17FA192C2354}" type="pres">
      <dgm:prSet presAssocID="{1B1EAFD4-D0D2-4116-AC9B-E78B683BB1BE}" presName="root1" presStyleCnt="0"/>
      <dgm:spPr/>
    </dgm:pt>
    <dgm:pt modelId="{A4003ECA-F1DE-4D29-ACFB-A2C4A2F5A0AA}" type="pres">
      <dgm:prSet presAssocID="{1B1EAFD4-D0D2-4116-AC9B-E78B683BB1BE}" presName="LevelOneTextNode" presStyleLbl="node0" presStyleIdx="0" presStyleCnt="1">
        <dgm:presLayoutVars>
          <dgm:chPref val="3"/>
        </dgm:presLayoutVars>
      </dgm:prSet>
      <dgm:spPr/>
    </dgm:pt>
    <dgm:pt modelId="{6D6E423A-EBEA-48B4-8C79-1E108AE6191D}" type="pres">
      <dgm:prSet presAssocID="{1B1EAFD4-D0D2-4116-AC9B-E78B683BB1BE}" presName="level2hierChild" presStyleCnt="0"/>
      <dgm:spPr/>
    </dgm:pt>
    <dgm:pt modelId="{59F82E39-3497-4CAD-B0C5-4B3E5219EEA0}" type="pres">
      <dgm:prSet presAssocID="{0294ADB3-B381-4922-89F5-53ABD187A001}" presName="conn2-1" presStyleLbl="parChTrans1D2" presStyleIdx="0" presStyleCnt="3"/>
      <dgm:spPr/>
    </dgm:pt>
    <dgm:pt modelId="{91590658-2A62-476E-827F-6C365574A82C}" type="pres">
      <dgm:prSet presAssocID="{0294ADB3-B381-4922-89F5-53ABD187A001}" presName="connTx" presStyleLbl="parChTrans1D2" presStyleIdx="0" presStyleCnt="3"/>
      <dgm:spPr/>
    </dgm:pt>
    <dgm:pt modelId="{19EA2497-2851-48B6-A17D-BB87DC0CCB29}" type="pres">
      <dgm:prSet presAssocID="{0FF8B670-78D5-4268-8DCD-A66C727B30AB}" presName="root2" presStyleCnt="0"/>
      <dgm:spPr/>
    </dgm:pt>
    <dgm:pt modelId="{3EE7FEA3-37EE-47EB-B877-15FF6D442F2A}" type="pres">
      <dgm:prSet presAssocID="{0FF8B670-78D5-4268-8DCD-A66C727B30AB}" presName="LevelTwoTextNode" presStyleLbl="node2" presStyleIdx="0" presStyleCnt="3">
        <dgm:presLayoutVars>
          <dgm:chPref val="3"/>
        </dgm:presLayoutVars>
      </dgm:prSet>
      <dgm:spPr/>
    </dgm:pt>
    <dgm:pt modelId="{052C4E2C-3AE0-4F8C-8930-9C3B37712C3F}" type="pres">
      <dgm:prSet presAssocID="{0FF8B670-78D5-4268-8DCD-A66C727B30AB}" presName="level3hierChild" presStyleCnt="0"/>
      <dgm:spPr/>
    </dgm:pt>
    <dgm:pt modelId="{4AFDC51B-C043-44A0-932A-C414DFCFD487}" type="pres">
      <dgm:prSet presAssocID="{6F91458D-965F-426A-9E54-C92699D86375}" presName="conn2-1" presStyleLbl="parChTrans1D3" presStyleIdx="0" presStyleCnt="6"/>
      <dgm:spPr/>
    </dgm:pt>
    <dgm:pt modelId="{5F4C82FE-D5F5-4BD7-9356-D6CFC783A3F9}" type="pres">
      <dgm:prSet presAssocID="{6F91458D-965F-426A-9E54-C92699D86375}" presName="connTx" presStyleLbl="parChTrans1D3" presStyleIdx="0" presStyleCnt="6"/>
      <dgm:spPr/>
    </dgm:pt>
    <dgm:pt modelId="{F0ECDEE9-DB79-49EA-A01F-9E713B7F813D}" type="pres">
      <dgm:prSet presAssocID="{3097B514-B5B6-4021-8BD8-70C9232A4C30}" presName="root2" presStyleCnt="0"/>
      <dgm:spPr/>
    </dgm:pt>
    <dgm:pt modelId="{30B551A2-BC4C-4BDF-9EE1-6A4ABAA0DAD4}" type="pres">
      <dgm:prSet presAssocID="{3097B514-B5B6-4021-8BD8-70C9232A4C30}" presName="LevelTwoTextNode" presStyleLbl="node3" presStyleIdx="0" presStyleCnt="6">
        <dgm:presLayoutVars>
          <dgm:chPref val="3"/>
        </dgm:presLayoutVars>
      </dgm:prSet>
      <dgm:spPr/>
    </dgm:pt>
    <dgm:pt modelId="{1B78EC7E-43A0-4C26-AECB-9672BF4C9C4A}" type="pres">
      <dgm:prSet presAssocID="{3097B514-B5B6-4021-8BD8-70C9232A4C30}" presName="level3hierChild" presStyleCnt="0"/>
      <dgm:spPr/>
    </dgm:pt>
    <dgm:pt modelId="{264E0EF2-682A-4623-80BC-2B6F77A240FD}" type="pres">
      <dgm:prSet presAssocID="{47DAAFD4-63B5-42BC-837A-DAFBAF16012F}" presName="conn2-1" presStyleLbl="parChTrans1D4" presStyleIdx="0" presStyleCnt="8"/>
      <dgm:spPr/>
    </dgm:pt>
    <dgm:pt modelId="{E05CBB59-E2F0-4BAA-84A3-7A47EBE60A06}" type="pres">
      <dgm:prSet presAssocID="{47DAAFD4-63B5-42BC-837A-DAFBAF16012F}" presName="connTx" presStyleLbl="parChTrans1D4" presStyleIdx="0" presStyleCnt="8"/>
      <dgm:spPr/>
    </dgm:pt>
    <dgm:pt modelId="{072BB609-66EB-43E2-9D71-C376A4D167FB}" type="pres">
      <dgm:prSet presAssocID="{F69FDB0E-A56D-4407-BA2B-BF4BEF5FDAD2}" presName="root2" presStyleCnt="0"/>
      <dgm:spPr/>
    </dgm:pt>
    <dgm:pt modelId="{10019CE2-16E7-4D69-A4A5-38AA0011F1D8}" type="pres">
      <dgm:prSet presAssocID="{F69FDB0E-A56D-4407-BA2B-BF4BEF5FDAD2}" presName="LevelTwoTextNode" presStyleLbl="node4" presStyleIdx="0" presStyleCnt="8">
        <dgm:presLayoutVars>
          <dgm:chPref val="3"/>
        </dgm:presLayoutVars>
      </dgm:prSet>
      <dgm:spPr/>
    </dgm:pt>
    <dgm:pt modelId="{F0255F8D-BB60-41A7-81A9-487A4BCBC16B}" type="pres">
      <dgm:prSet presAssocID="{F69FDB0E-A56D-4407-BA2B-BF4BEF5FDAD2}" presName="level3hierChild" presStyleCnt="0"/>
      <dgm:spPr/>
    </dgm:pt>
    <dgm:pt modelId="{AA385840-43A7-402C-8384-86B0B6795534}" type="pres">
      <dgm:prSet presAssocID="{964BC740-526D-436E-896F-69C1FCE90032}" presName="conn2-1" presStyleLbl="parChTrans1D4" presStyleIdx="1" presStyleCnt="8"/>
      <dgm:spPr/>
    </dgm:pt>
    <dgm:pt modelId="{645BAD08-7BC6-4D79-96D3-5A33216AA297}" type="pres">
      <dgm:prSet presAssocID="{964BC740-526D-436E-896F-69C1FCE90032}" presName="connTx" presStyleLbl="parChTrans1D4" presStyleIdx="1" presStyleCnt="8"/>
      <dgm:spPr/>
    </dgm:pt>
    <dgm:pt modelId="{6B82346A-3F35-49E7-A563-003264CF030D}" type="pres">
      <dgm:prSet presAssocID="{680ADFA3-E90E-4C14-96F1-C6B4CFA8AB7F}" presName="root2" presStyleCnt="0"/>
      <dgm:spPr/>
    </dgm:pt>
    <dgm:pt modelId="{51D5D1DD-FBB9-440D-8137-C7D3C8FEDF33}" type="pres">
      <dgm:prSet presAssocID="{680ADFA3-E90E-4C14-96F1-C6B4CFA8AB7F}" presName="LevelTwoTextNode" presStyleLbl="node4" presStyleIdx="1" presStyleCnt="8">
        <dgm:presLayoutVars>
          <dgm:chPref val="3"/>
        </dgm:presLayoutVars>
      </dgm:prSet>
      <dgm:spPr/>
    </dgm:pt>
    <dgm:pt modelId="{0A065A4E-B5BE-4E52-8B5C-EEE60AA3561F}" type="pres">
      <dgm:prSet presAssocID="{680ADFA3-E90E-4C14-96F1-C6B4CFA8AB7F}" presName="level3hierChild" presStyleCnt="0"/>
      <dgm:spPr/>
    </dgm:pt>
    <dgm:pt modelId="{CC34D011-14C4-411C-904B-0F16334B96EB}" type="pres">
      <dgm:prSet presAssocID="{D38C0E26-FFA8-4227-BE62-DC2623513A13}" presName="conn2-1" presStyleLbl="parChTrans1D3" presStyleIdx="1" presStyleCnt="6"/>
      <dgm:spPr/>
    </dgm:pt>
    <dgm:pt modelId="{B1FBA8FC-DE7C-4D5E-BDD2-13CC62120D83}" type="pres">
      <dgm:prSet presAssocID="{D38C0E26-FFA8-4227-BE62-DC2623513A13}" presName="connTx" presStyleLbl="parChTrans1D3" presStyleIdx="1" presStyleCnt="6"/>
      <dgm:spPr/>
    </dgm:pt>
    <dgm:pt modelId="{D5D4ECE5-F7BE-467D-A42B-D7C1DC24BAF9}" type="pres">
      <dgm:prSet presAssocID="{7F0060B7-A942-4EF1-8C6F-E40DE493C900}" presName="root2" presStyleCnt="0"/>
      <dgm:spPr/>
    </dgm:pt>
    <dgm:pt modelId="{1DAA24D8-8AF6-4E6F-A397-FF12C6DEFACD}" type="pres">
      <dgm:prSet presAssocID="{7F0060B7-A942-4EF1-8C6F-E40DE493C900}" presName="LevelTwoTextNode" presStyleLbl="node3" presStyleIdx="1" presStyleCnt="6">
        <dgm:presLayoutVars>
          <dgm:chPref val="3"/>
        </dgm:presLayoutVars>
      </dgm:prSet>
      <dgm:spPr/>
    </dgm:pt>
    <dgm:pt modelId="{E729F8B3-072F-41BD-8CAA-86018BBE49E0}" type="pres">
      <dgm:prSet presAssocID="{7F0060B7-A942-4EF1-8C6F-E40DE493C900}" presName="level3hierChild" presStyleCnt="0"/>
      <dgm:spPr/>
    </dgm:pt>
    <dgm:pt modelId="{8878259B-C0A0-45D9-BACF-42E055797E3A}" type="pres">
      <dgm:prSet presAssocID="{2ECB9CA9-64D3-46DF-A1D0-3FEDA31B8C42}" presName="conn2-1" presStyleLbl="parChTrans1D2" presStyleIdx="1" presStyleCnt="3"/>
      <dgm:spPr/>
    </dgm:pt>
    <dgm:pt modelId="{78E3345C-BC50-4A3C-B7DB-280643E79BD0}" type="pres">
      <dgm:prSet presAssocID="{2ECB9CA9-64D3-46DF-A1D0-3FEDA31B8C42}" presName="connTx" presStyleLbl="parChTrans1D2" presStyleIdx="1" presStyleCnt="3"/>
      <dgm:spPr/>
    </dgm:pt>
    <dgm:pt modelId="{633DD763-8FEA-4616-A5E5-CDB112AEBF0D}" type="pres">
      <dgm:prSet presAssocID="{61217102-C4C0-4EDF-A1D8-3214BC58640B}" presName="root2" presStyleCnt="0"/>
      <dgm:spPr/>
    </dgm:pt>
    <dgm:pt modelId="{CE193EE1-8AC6-41B4-A697-7B6E4F8B605D}" type="pres">
      <dgm:prSet presAssocID="{61217102-C4C0-4EDF-A1D8-3214BC58640B}" presName="LevelTwoTextNode" presStyleLbl="node2" presStyleIdx="1" presStyleCnt="3">
        <dgm:presLayoutVars>
          <dgm:chPref val="3"/>
        </dgm:presLayoutVars>
      </dgm:prSet>
      <dgm:spPr/>
    </dgm:pt>
    <dgm:pt modelId="{F9EC1507-588F-49CF-8F43-6B829376F1DC}" type="pres">
      <dgm:prSet presAssocID="{61217102-C4C0-4EDF-A1D8-3214BC58640B}" presName="level3hierChild" presStyleCnt="0"/>
      <dgm:spPr/>
    </dgm:pt>
    <dgm:pt modelId="{BD81D18E-66DA-4A07-A84F-F2925950A621}" type="pres">
      <dgm:prSet presAssocID="{69D78E5D-7A89-4EBD-8136-62E9A4041CE4}" presName="conn2-1" presStyleLbl="parChTrans1D3" presStyleIdx="2" presStyleCnt="6"/>
      <dgm:spPr/>
    </dgm:pt>
    <dgm:pt modelId="{A86C3712-9E98-47C3-BDB1-F256F777E182}" type="pres">
      <dgm:prSet presAssocID="{69D78E5D-7A89-4EBD-8136-62E9A4041CE4}" presName="connTx" presStyleLbl="parChTrans1D3" presStyleIdx="2" presStyleCnt="6"/>
      <dgm:spPr/>
    </dgm:pt>
    <dgm:pt modelId="{289518F6-A54A-480F-B17D-654696E6FBC1}" type="pres">
      <dgm:prSet presAssocID="{AE7B66AA-2C59-4396-BA5C-72B44AAFFF7B}" presName="root2" presStyleCnt="0"/>
      <dgm:spPr/>
    </dgm:pt>
    <dgm:pt modelId="{4255345C-187E-46B8-9FFB-88F2F37FA186}" type="pres">
      <dgm:prSet presAssocID="{AE7B66AA-2C59-4396-BA5C-72B44AAFFF7B}" presName="LevelTwoTextNode" presStyleLbl="node3" presStyleIdx="2" presStyleCnt="6">
        <dgm:presLayoutVars>
          <dgm:chPref val="3"/>
        </dgm:presLayoutVars>
      </dgm:prSet>
      <dgm:spPr/>
    </dgm:pt>
    <dgm:pt modelId="{B363F73F-EE3C-47C5-AD2E-49306DC4CF4D}" type="pres">
      <dgm:prSet presAssocID="{AE7B66AA-2C59-4396-BA5C-72B44AAFFF7B}" presName="level3hierChild" presStyleCnt="0"/>
      <dgm:spPr/>
    </dgm:pt>
    <dgm:pt modelId="{3842E372-68B9-4BB0-9F7E-7B157F1325D6}" type="pres">
      <dgm:prSet presAssocID="{AD12D7B1-9814-4DCA-B883-B5D07BDD5F21}" presName="conn2-1" presStyleLbl="parChTrans1D4" presStyleIdx="2" presStyleCnt="8"/>
      <dgm:spPr/>
    </dgm:pt>
    <dgm:pt modelId="{B7A10312-3A60-4AEE-BFF8-4D293CAFAAEF}" type="pres">
      <dgm:prSet presAssocID="{AD12D7B1-9814-4DCA-B883-B5D07BDD5F21}" presName="connTx" presStyleLbl="parChTrans1D4" presStyleIdx="2" presStyleCnt="8"/>
      <dgm:spPr/>
    </dgm:pt>
    <dgm:pt modelId="{7B93D393-3B6F-414D-AE31-937A0FD17D79}" type="pres">
      <dgm:prSet presAssocID="{4F7B4ADB-1EBD-4255-8547-367C4ABE2845}" presName="root2" presStyleCnt="0"/>
      <dgm:spPr/>
    </dgm:pt>
    <dgm:pt modelId="{E3A94D5C-BDF7-4143-A457-EBD02C60739A}" type="pres">
      <dgm:prSet presAssocID="{4F7B4ADB-1EBD-4255-8547-367C4ABE2845}" presName="LevelTwoTextNode" presStyleLbl="node4" presStyleIdx="2" presStyleCnt="8">
        <dgm:presLayoutVars>
          <dgm:chPref val="3"/>
        </dgm:presLayoutVars>
      </dgm:prSet>
      <dgm:spPr/>
    </dgm:pt>
    <dgm:pt modelId="{CF1D2CF7-AF40-4FF5-81F0-858CDBFE83FD}" type="pres">
      <dgm:prSet presAssocID="{4F7B4ADB-1EBD-4255-8547-367C4ABE2845}" presName="level3hierChild" presStyleCnt="0"/>
      <dgm:spPr/>
    </dgm:pt>
    <dgm:pt modelId="{21EB355F-D015-4179-9A29-BCD6A602C190}" type="pres">
      <dgm:prSet presAssocID="{B828B4B5-886C-4A82-A780-E14D26CF21D1}" presName="conn2-1" presStyleLbl="parChTrans1D4" presStyleIdx="3" presStyleCnt="8"/>
      <dgm:spPr/>
    </dgm:pt>
    <dgm:pt modelId="{2EEBEF6C-6526-4379-9448-192BEBB5680C}" type="pres">
      <dgm:prSet presAssocID="{B828B4B5-886C-4A82-A780-E14D26CF21D1}" presName="connTx" presStyleLbl="parChTrans1D4" presStyleIdx="3" presStyleCnt="8"/>
      <dgm:spPr/>
    </dgm:pt>
    <dgm:pt modelId="{6D2BF25C-F0B2-496A-AC5C-55D7DB845451}" type="pres">
      <dgm:prSet presAssocID="{C3C2D3AA-C742-4AA3-BF3C-F965E35D2513}" presName="root2" presStyleCnt="0"/>
      <dgm:spPr/>
    </dgm:pt>
    <dgm:pt modelId="{33E42568-2ED2-48CC-A0B8-1AF91635C178}" type="pres">
      <dgm:prSet presAssocID="{C3C2D3AA-C742-4AA3-BF3C-F965E35D2513}" presName="LevelTwoTextNode" presStyleLbl="node4" presStyleIdx="3" presStyleCnt="8">
        <dgm:presLayoutVars>
          <dgm:chPref val="3"/>
        </dgm:presLayoutVars>
      </dgm:prSet>
      <dgm:spPr/>
    </dgm:pt>
    <dgm:pt modelId="{13D670D2-2DB8-4674-9DB8-6533D97088D1}" type="pres">
      <dgm:prSet presAssocID="{C3C2D3AA-C742-4AA3-BF3C-F965E35D2513}" presName="level3hierChild" presStyleCnt="0"/>
      <dgm:spPr/>
    </dgm:pt>
    <dgm:pt modelId="{E5669E00-A992-4E65-9B68-C1F7D8C62A6C}" type="pres">
      <dgm:prSet presAssocID="{5F0E00EC-91BD-4A6B-B6CD-9736F5D24C2C}" presName="conn2-1" presStyleLbl="parChTrans1D3" presStyleIdx="3" presStyleCnt="6"/>
      <dgm:spPr/>
    </dgm:pt>
    <dgm:pt modelId="{AF3EDC5A-B61F-433E-B6FC-28F9D4F39F26}" type="pres">
      <dgm:prSet presAssocID="{5F0E00EC-91BD-4A6B-B6CD-9736F5D24C2C}" presName="connTx" presStyleLbl="parChTrans1D3" presStyleIdx="3" presStyleCnt="6"/>
      <dgm:spPr/>
    </dgm:pt>
    <dgm:pt modelId="{F619A757-87BE-4652-AD33-90CC2D990DA8}" type="pres">
      <dgm:prSet presAssocID="{E3D04B6E-113B-4BFC-95DB-EB6595DE1E11}" presName="root2" presStyleCnt="0"/>
      <dgm:spPr/>
    </dgm:pt>
    <dgm:pt modelId="{80EAA0A6-1088-41DC-8F61-4C64DAA8CC5E}" type="pres">
      <dgm:prSet presAssocID="{E3D04B6E-113B-4BFC-95DB-EB6595DE1E11}" presName="LevelTwoTextNode" presStyleLbl="node3" presStyleIdx="3" presStyleCnt="6">
        <dgm:presLayoutVars>
          <dgm:chPref val="3"/>
        </dgm:presLayoutVars>
      </dgm:prSet>
      <dgm:spPr/>
    </dgm:pt>
    <dgm:pt modelId="{790E8375-ECFB-4D09-8C37-F8880AB6B19E}" type="pres">
      <dgm:prSet presAssocID="{E3D04B6E-113B-4BFC-95DB-EB6595DE1E11}" presName="level3hierChild" presStyleCnt="0"/>
      <dgm:spPr/>
    </dgm:pt>
    <dgm:pt modelId="{370A248B-9B3C-46EB-A3A8-7B26D26E1E0A}" type="pres">
      <dgm:prSet presAssocID="{79749961-CCE3-4029-9D4E-670EB8F9C7C7}" presName="conn2-1" presStyleLbl="parChTrans1D4" presStyleIdx="4" presStyleCnt="8"/>
      <dgm:spPr/>
    </dgm:pt>
    <dgm:pt modelId="{5A8D31DD-F9FD-437E-A204-615400825288}" type="pres">
      <dgm:prSet presAssocID="{79749961-CCE3-4029-9D4E-670EB8F9C7C7}" presName="connTx" presStyleLbl="parChTrans1D4" presStyleIdx="4" presStyleCnt="8"/>
      <dgm:spPr/>
    </dgm:pt>
    <dgm:pt modelId="{69BC3AE9-D9A4-4943-847A-F8D93B05C897}" type="pres">
      <dgm:prSet presAssocID="{DD328D86-39C8-44C3-B035-7DEF8ADDFD6F}" presName="root2" presStyleCnt="0"/>
      <dgm:spPr/>
    </dgm:pt>
    <dgm:pt modelId="{E9ADE832-1A20-48BF-BD8F-4ED005E9AC64}" type="pres">
      <dgm:prSet presAssocID="{DD328D86-39C8-44C3-B035-7DEF8ADDFD6F}" presName="LevelTwoTextNode" presStyleLbl="node4" presStyleIdx="4" presStyleCnt="8">
        <dgm:presLayoutVars>
          <dgm:chPref val="3"/>
        </dgm:presLayoutVars>
      </dgm:prSet>
      <dgm:spPr/>
    </dgm:pt>
    <dgm:pt modelId="{6CD5A4E2-6145-4625-8E35-28991AE384E6}" type="pres">
      <dgm:prSet presAssocID="{DD328D86-39C8-44C3-B035-7DEF8ADDFD6F}" presName="level3hierChild" presStyleCnt="0"/>
      <dgm:spPr/>
    </dgm:pt>
    <dgm:pt modelId="{E01B2241-224C-4CA9-BD3B-B892287754B0}" type="pres">
      <dgm:prSet presAssocID="{F4F37434-4ED3-4F7A-B0AA-0E5C3C564F5C}" presName="conn2-1" presStyleLbl="parChTrans1D4" presStyleIdx="5" presStyleCnt="8"/>
      <dgm:spPr/>
    </dgm:pt>
    <dgm:pt modelId="{BE1324CE-8054-4B64-B8AC-A3208DBC6FC1}" type="pres">
      <dgm:prSet presAssocID="{F4F37434-4ED3-4F7A-B0AA-0E5C3C564F5C}" presName="connTx" presStyleLbl="parChTrans1D4" presStyleIdx="5" presStyleCnt="8"/>
      <dgm:spPr/>
    </dgm:pt>
    <dgm:pt modelId="{10CDE567-5A5B-42EB-A8C1-32E5A7DC6243}" type="pres">
      <dgm:prSet presAssocID="{C9449475-1541-4395-B0AE-48EFC42733AA}" presName="root2" presStyleCnt="0"/>
      <dgm:spPr/>
    </dgm:pt>
    <dgm:pt modelId="{FB3EA252-B33F-4983-8C8E-64AE4B909DB1}" type="pres">
      <dgm:prSet presAssocID="{C9449475-1541-4395-B0AE-48EFC42733AA}" presName="LevelTwoTextNode" presStyleLbl="node4" presStyleIdx="5" presStyleCnt="8">
        <dgm:presLayoutVars>
          <dgm:chPref val="3"/>
        </dgm:presLayoutVars>
      </dgm:prSet>
      <dgm:spPr/>
    </dgm:pt>
    <dgm:pt modelId="{A0FA2A85-7BB3-4643-8D3F-C715B6AB7154}" type="pres">
      <dgm:prSet presAssocID="{C9449475-1541-4395-B0AE-48EFC42733AA}" presName="level3hierChild" presStyleCnt="0"/>
      <dgm:spPr/>
    </dgm:pt>
    <dgm:pt modelId="{ED8CE957-7CDC-4A66-BA72-7CF46E361DA6}" type="pres">
      <dgm:prSet presAssocID="{D495988D-8CE1-4E8E-8DB2-057210AA4EA6}" presName="conn2-1" presStyleLbl="parChTrans1D2" presStyleIdx="2" presStyleCnt="3"/>
      <dgm:spPr/>
    </dgm:pt>
    <dgm:pt modelId="{F7824974-D9AD-4E28-8F97-D18AB237B0B4}" type="pres">
      <dgm:prSet presAssocID="{D495988D-8CE1-4E8E-8DB2-057210AA4EA6}" presName="connTx" presStyleLbl="parChTrans1D2" presStyleIdx="2" presStyleCnt="3"/>
      <dgm:spPr/>
    </dgm:pt>
    <dgm:pt modelId="{95B70F40-D20D-4194-82A5-4057225CA2D9}" type="pres">
      <dgm:prSet presAssocID="{1A62220A-075E-4A5A-9EC7-14D026E7C2B4}" presName="root2" presStyleCnt="0"/>
      <dgm:spPr/>
    </dgm:pt>
    <dgm:pt modelId="{A4F95239-52CA-4BF8-88AB-E06DE377B7BC}" type="pres">
      <dgm:prSet presAssocID="{1A62220A-075E-4A5A-9EC7-14D026E7C2B4}" presName="LevelTwoTextNode" presStyleLbl="node2" presStyleIdx="2" presStyleCnt="3">
        <dgm:presLayoutVars>
          <dgm:chPref val="3"/>
        </dgm:presLayoutVars>
      </dgm:prSet>
      <dgm:spPr/>
    </dgm:pt>
    <dgm:pt modelId="{D8D37585-3B28-4DE0-BEBE-5618E0696F13}" type="pres">
      <dgm:prSet presAssocID="{1A62220A-075E-4A5A-9EC7-14D026E7C2B4}" presName="level3hierChild" presStyleCnt="0"/>
      <dgm:spPr/>
    </dgm:pt>
    <dgm:pt modelId="{C9E69AEC-333D-413F-AB91-1F5DFAA8C48F}" type="pres">
      <dgm:prSet presAssocID="{4893E7FC-F992-4E64-A8D4-BE7C6360FE57}" presName="conn2-1" presStyleLbl="parChTrans1D3" presStyleIdx="4" presStyleCnt="6"/>
      <dgm:spPr/>
    </dgm:pt>
    <dgm:pt modelId="{21BBB756-7E09-442F-844B-63B0197C43F7}" type="pres">
      <dgm:prSet presAssocID="{4893E7FC-F992-4E64-A8D4-BE7C6360FE57}" presName="connTx" presStyleLbl="parChTrans1D3" presStyleIdx="4" presStyleCnt="6"/>
      <dgm:spPr/>
    </dgm:pt>
    <dgm:pt modelId="{F3132195-2B6D-4F6C-A1D2-67D4D23FC027}" type="pres">
      <dgm:prSet presAssocID="{D8E6877A-4BD9-477A-928A-A7AA2E0927C8}" presName="root2" presStyleCnt="0"/>
      <dgm:spPr/>
    </dgm:pt>
    <dgm:pt modelId="{7ACDE1D9-6225-486C-BB3A-FCFF8F61FB4C}" type="pres">
      <dgm:prSet presAssocID="{D8E6877A-4BD9-477A-928A-A7AA2E0927C8}" presName="LevelTwoTextNode" presStyleLbl="node3" presStyleIdx="4" presStyleCnt="6">
        <dgm:presLayoutVars>
          <dgm:chPref val="3"/>
        </dgm:presLayoutVars>
      </dgm:prSet>
      <dgm:spPr/>
    </dgm:pt>
    <dgm:pt modelId="{C70AB15B-99F8-4016-8817-79EF5D326695}" type="pres">
      <dgm:prSet presAssocID="{D8E6877A-4BD9-477A-928A-A7AA2E0927C8}" presName="level3hierChild" presStyleCnt="0"/>
      <dgm:spPr/>
    </dgm:pt>
    <dgm:pt modelId="{294C4B03-4638-429B-8D3E-A9351398825B}" type="pres">
      <dgm:prSet presAssocID="{6C880071-94A2-4E82-8E21-73010E815E8A}" presName="conn2-1" presStyleLbl="parChTrans1D3" presStyleIdx="5" presStyleCnt="6"/>
      <dgm:spPr/>
    </dgm:pt>
    <dgm:pt modelId="{08D7395A-694E-4F47-A5E9-79037C8D63A5}" type="pres">
      <dgm:prSet presAssocID="{6C880071-94A2-4E82-8E21-73010E815E8A}" presName="connTx" presStyleLbl="parChTrans1D3" presStyleIdx="5" presStyleCnt="6"/>
      <dgm:spPr/>
    </dgm:pt>
    <dgm:pt modelId="{330998AF-7624-4D5D-B913-23AC4D98F54D}" type="pres">
      <dgm:prSet presAssocID="{EEAA2AA5-3A7B-4EB5-988F-0336B4C5DBC8}" presName="root2" presStyleCnt="0"/>
      <dgm:spPr/>
    </dgm:pt>
    <dgm:pt modelId="{31FF3366-50FE-4311-BC69-DDF32FC17220}" type="pres">
      <dgm:prSet presAssocID="{EEAA2AA5-3A7B-4EB5-988F-0336B4C5DBC8}" presName="LevelTwoTextNode" presStyleLbl="node3" presStyleIdx="5" presStyleCnt="6">
        <dgm:presLayoutVars>
          <dgm:chPref val="3"/>
        </dgm:presLayoutVars>
      </dgm:prSet>
      <dgm:spPr/>
    </dgm:pt>
    <dgm:pt modelId="{0886D1BB-9F38-433F-904F-A9F8FE3DD331}" type="pres">
      <dgm:prSet presAssocID="{EEAA2AA5-3A7B-4EB5-988F-0336B4C5DBC8}" presName="level3hierChild" presStyleCnt="0"/>
      <dgm:spPr/>
    </dgm:pt>
    <dgm:pt modelId="{D79F8862-52FC-479B-93EA-88FDC7738C08}" type="pres">
      <dgm:prSet presAssocID="{01793ECE-42A9-4D13-B1F3-49AD8DF3A2D0}" presName="conn2-1" presStyleLbl="parChTrans1D4" presStyleIdx="6" presStyleCnt="8"/>
      <dgm:spPr/>
    </dgm:pt>
    <dgm:pt modelId="{BBF4A4B9-06DB-4532-B18A-8C13F530F683}" type="pres">
      <dgm:prSet presAssocID="{01793ECE-42A9-4D13-B1F3-49AD8DF3A2D0}" presName="connTx" presStyleLbl="parChTrans1D4" presStyleIdx="6" presStyleCnt="8"/>
      <dgm:spPr/>
    </dgm:pt>
    <dgm:pt modelId="{30075B5C-436B-4206-A8B7-DA18F77E02EF}" type="pres">
      <dgm:prSet presAssocID="{BF222D6F-98A1-47B0-AC3D-E648F6BC61BF}" presName="root2" presStyleCnt="0"/>
      <dgm:spPr/>
    </dgm:pt>
    <dgm:pt modelId="{ED178732-5ABC-4450-9BE0-C882D3E13403}" type="pres">
      <dgm:prSet presAssocID="{BF222D6F-98A1-47B0-AC3D-E648F6BC61BF}" presName="LevelTwoTextNode" presStyleLbl="node4" presStyleIdx="6" presStyleCnt="8">
        <dgm:presLayoutVars>
          <dgm:chPref val="3"/>
        </dgm:presLayoutVars>
      </dgm:prSet>
      <dgm:spPr/>
    </dgm:pt>
    <dgm:pt modelId="{50EB64F3-CF1C-4AEA-89DC-E581451EE0F2}" type="pres">
      <dgm:prSet presAssocID="{BF222D6F-98A1-47B0-AC3D-E648F6BC61BF}" presName="level3hierChild" presStyleCnt="0"/>
      <dgm:spPr/>
    </dgm:pt>
    <dgm:pt modelId="{5241819A-6BC3-405E-8BAB-C7D4EAF6726A}" type="pres">
      <dgm:prSet presAssocID="{90E7B9BA-2B56-40C8-874D-76275510B4F2}" presName="conn2-1" presStyleLbl="parChTrans1D4" presStyleIdx="7" presStyleCnt="8"/>
      <dgm:spPr/>
    </dgm:pt>
    <dgm:pt modelId="{3A5320BB-281B-42B6-A538-44DDA7D5B3DD}" type="pres">
      <dgm:prSet presAssocID="{90E7B9BA-2B56-40C8-874D-76275510B4F2}" presName="connTx" presStyleLbl="parChTrans1D4" presStyleIdx="7" presStyleCnt="8"/>
      <dgm:spPr/>
    </dgm:pt>
    <dgm:pt modelId="{DE05B5B6-F24C-4C28-BCC5-6731AB05D641}" type="pres">
      <dgm:prSet presAssocID="{0BC87E48-4FC6-46B6-8103-C144BC9BC466}" presName="root2" presStyleCnt="0"/>
      <dgm:spPr/>
    </dgm:pt>
    <dgm:pt modelId="{FE282CFE-33A3-481C-B9A0-35A06ACFBC8C}" type="pres">
      <dgm:prSet presAssocID="{0BC87E48-4FC6-46B6-8103-C144BC9BC466}" presName="LevelTwoTextNode" presStyleLbl="node4" presStyleIdx="7" presStyleCnt="8">
        <dgm:presLayoutVars>
          <dgm:chPref val="3"/>
        </dgm:presLayoutVars>
      </dgm:prSet>
      <dgm:spPr/>
    </dgm:pt>
    <dgm:pt modelId="{CCBD70B4-CE8B-4971-A88B-E713D277AE4F}" type="pres">
      <dgm:prSet presAssocID="{0BC87E48-4FC6-46B6-8103-C144BC9BC466}" presName="level3hierChild" presStyleCnt="0"/>
      <dgm:spPr/>
    </dgm:pt>
  </dgm:ptLst>
  <dgm:cxnLst>
    <dgm:cxn modelId="{62C8D600-7CDC-4980-AA47-C0BD8A3475AA}" type="presOf" srcId="{964BC740-526D-436E-896F-69C1FCE90032}" destId="{AA385840-43A7-402C-8384-86B0B6795534}" srcOrd="0" destOrd="0" presId="urn:microsoft.com/office/officeart/2005/8/layout/hierarchy2"/>
    <dgm:cxn modelId="{6F27CF03-0CBD-4E65-A299-853A6687C3FE}" type="presOf" srcId="{BF222D6F-98A1-47B0-AC3D-E648F6BC61BF}" destId="{ED178732-5ABC-4450-9BE0-C882D3E13403}" srcOrd="0" destOrd="0" presId="urn:microsoft.com/office/officeart/2005/8/layout/hierarchy2"/>
    <dgm:cxn modelId="{5190D804-D933-4672-953D-8A0DF55D4FCE}" type="presOf" srcId="{7897611C-144A-45E0-8E95-7725378A95C0}" destId="{DEB1A9FA-9069-4682-A82E-3FE68DFEE87C}" srcOrd="0" destOrd="0" presId="urn:microsoft.com/office/officeart/2005/8/layout/hierarchy2"/>
    <dgm:cxn modelId="{FF299C0E-D3DF-47E5-A474-F3B0BADD7C03}" type="presOf" srcId="{47DAAFD4-63B5-42BC-837A-DAFBAF16012F}" destId="{E05CBB59-E2F0-4BAA-84A3-7A47EBE60A06}" srcOrd="1" destOrd="0" presId="urn:microsoft.com/office/officeart/2005/8/layout/hierarchy2"/>
    <dgm:cxn modelId="{A8069217-2A5F-4D32-9D96-921D9E063FEA}" type="presOf" srcId="{E3D04B6E-113B-4BFC-95DB-EB6595DE1E11}" destId="{80EAA0A6-1088-41DC-8F61-4C64DAA8CC5E}" srcOrd="0" destOrd="0" presId="urn:microsoft.com/office/officeart/2005/8/layout/hierarchy2"/>
    <dgm:cxn modelId="{7879D61A-B78C-40DF-B6CB-283395CBF2E3}" type="presOf" srcId="{79749961-CCE3-4029-9D4E-670EB8F9C7C7}" destId="{5A8D31DD-F9FD-437E-A204-615400825288}" srcOrd="1" destOrd="0" presId="urn:microsoft.com/office/officeart/2005/8/layout/hierarchy2"/>
    <dgm:cxn modelId="{936F231C-D7A5-4543-B167-029229064B6D}" type="presOf" srcId="{79749961-CCE3-4029-9D4E-670EB8F9C7C7}" destId="{370A248B-9B3C-46EB-A3A8-7B26D26E1E0A}" srcOrd="0" destOrd="0" presId="urn:microsoft.com/office/officeart/2005/8/layout/hierarchy2"/>
    <dgm:cxn modelId="{54289E1E-E6E4-42F7-A6AC-2AF52909F7EC}" type="presOf" srcId="{D38C0E26-FFA8-4227-BE62-DC2623513A13}" destId="{CC34D011-14C4-411C-904B-0F16334B96EB}" srcOrd="0" destOrd="0" presId="urn:microsoft.com/office/officeart/2005/8/layout/hierarchy2"/>
    <dgm:cxn modelId="{35E5FB22-FB06-47E7-9CEA-C2F42C2A23D9}" srcId="{EEAA2AA5-3A7B-4EB5-988F-0336B4C5DBC8}" destId="{0BC87E48-4FC6-46B6-8103-C144BC9BC466}" srcOrd="1" destOrd="0" parTransId="{90E7B9BA-2B56-40C8-874D-76275510B4F2}" sibTransId="{C9A2CD9E-2072-45F3-AC17-41055A1B7C1C}"/>
    <dgm:cxn modelId="{9AD5F226-87DA-4061-AD7B-617DFEAB7722}" type="presOf" srcId="{3097B514-B5B6-4021-8BD8-70C9232A4C30}" destId="{30B551A2-BC4C-4BDF-9EE1-6A4ABAA0DAD4}" srcOrd="0" destOrd="0" presId="urn:microsoft.com/office/officeart/2005/8/layout/hierarchy2"/>
    <dgm:cxn modelId="{4A43962B-F104-49A5-9AA7-21F1C96DD396}" srcId="{0FF8B670-78D5-4268-8DCD-A66C727B30AB}" destId="{3097B514-B5B6-4021-8BD8-70C9232A4C30}" srcOrd="0" destOrd="0" parTransId="{6F91458D-965F-426A-9E54-C92699D86375}" sibTransId="{E92DBC11-A48B-4E42-8713-429756BBF73C}"/>
    <dgm:cxn modelId="{5215D62F-CB4C-4F7D-AEA0-9DB589586D19}" type="presOf" srcId="{964BC740-526D-436E-896F-69C1FCE90032}" destId="{645BAD08-7BC6-4D79-96D3-5A33216AA297}" srcOrd="1" destOrd="0" presId="urn:microsoft.com/office/officeart/2005/8/layout/hierarchy2"/>
    <dgm:cxn modelId="{415C1A35-AA4F-409B-9A0C-90B00CE94C1E}" type="presOf" srcId="{D495988D-8CE1-4E8E-8DB2-057210AA4EA6}" destId="{F7824974-D9AD-4E28-8F97-D18AB237B0B4}" srcOrd="1" destOrd="0" presId="urn:microsoft.com/office/officeart/2005/8/layout/hierarchy2"/>
    <dgm:cxn modelId="{08CA213A-B376-4BC4-A5C6-B74ED88A898F}" type="presOf" srcId="{D8E6877A-4BD9-477A-928A-A7AA2E0927C8}" destId="{7ACDE1D9-6225-486C-BB3A-FCFF8F61FB4C}" srcOrd="0" destOrd="0" presId="urn:microsoft.com/office/officeart/2005/8/layout/hierarchy2"/>
    <dgm:cxn modelId="{0883833A-C716-4ED1-848F-6B48E80BEA26}" type="presOf" srcId="{F4F37434-4ED3-4F7A-B0AA-0E5C3C564F5C}" destId="{E01B2241-224C-4CA9-BD3B-B892287754B0}" srcOrd="0" destOrd="0" presId="urn:microsoft.com/office/officeart/2005/8/layout/hierarchy2"/>
    <dgm:cxn modelId="{C99A543E-5878-4C7F-A25C-FB97144235A6}" srcId="{1B1EAFD4-D0D2-4116-AC9B-E78B683BB1BE}" destId="{1A62220A-075E-4A5A-9EC7-14D026E7C2B4}" srcOrd="2" destOrd="0" parTransId="{D495988D-8CE1-4E8E-8DB2-057210AA4EA6}" sibTransId="{AAAD89FB-A090-477D-8D6C-138410762195}"/>
    <dgm:cxn modelId="{E453205E-781D-4FFF-B660-0CA07123AEA5}" type="presOf" srcId="{F4F37434-4ED3-4F7A-B0AA-0E5C3C564F5C}" destId="{BE1324CE-8054-4B64-B8AC-A3208DBC6FC1}" srcOrd="1" destOrd="0" presId="urn:microsoft.com/office/officeart/2005/8/layout/hierarchy2"/>
    <dgm:cxn modelId="{A07D795F-CD81-472D-A1C6-7E85D5C87DF7}" srcId="{0FF8B670-78D5-4268-8DCD-A66C727B30AB}" destId="{7F0060B7-A942-4EF1-8C6F-E40DE493C900}" srcOrd="1" destOrd="0" parTransId="{D38C0E26-FFA8-4227-BE62-DC2623513A13}" sibTransId="{67D61366-BB9A-453F-9CA7-27AA9E7F4B68}"/>
    <dgm:cxn modelId="{1F602D42-A8DF-4CB2-8A73-024944A761B4}" type="presOf" srcId="{7F0060B7-A942-4EF1-8C6F-E40DE493C900}" destId="{1DAA24D8-8AF6-4E6F-A397-FF12C6DEFACD}" srcOrd="0" destOrd="0" presId="urn:microsoft.com/office/officeart/2005/8/layout/hierarchy2"/>
    <dgm:cxn modelId="{48BA9E44-16A0-43AA-BAC2-DAE3721CCA83}" type="presOf" srcId="{AE7B66AA-2C59-4396-BA5C-72B44AAFFF7B}" destId="{4255345C-187E-46B8-9FFB-88F2F37FA186}" srcOrd="0" destOrd="0" presId="urn:microsoft.com/office/officeart/2005/8/layout/hierarchy2"/>
    <dgm:cxn modelId="{EEDA0D46-AF4E-446A-83CE-48F0FC82A65A}" srcId="{3097B514-B5B6-4021-8BD8-70C9232A4C30}" destId="{F69FDB0E-A56D-4407-BA2B-BF4BEF5FDAD2}" srcOrd="0" destOrd="0" parTransId="{47DAAFD4-63B5-42BC-837A-DAFBAF16012F}" sibTransId="{B7471524-4D47-4F16-AEC4-38534943B845}"/>
    <dgm:cxn modelId="{4C7C396A-72B5-486A-B931-8AD0DBF6E481}" type="presOf" srcId="{AD12D7B1-9814-4DCA-B883-B5D07BDD5F21}" destId="{3842E372-68B9-4BB0-9F7E-7B157F1325D6}" srcOrd="0" destOrd="0" presId="urn:microsoft.com/office/officeart/2005/8/layout/hierarchy2"/>
    <dgm:cxn modelId="{5942336E-F8C5-4B08-8394-D0C9E2EA5874}" type="presOf" srcId="{4893E7FC-F992-4E64-A8D4-BE7C6360FE57}" destId="{C9E69AEC-333D-413F-AB91-1F5DFAA8C48F}" srcOrd="0" destOrd="0" presId="urn:microsoft.com/office/officeart/2005/8/layout/hierarchy2"/>
    <dgm:cxn modelId="{93434E6F-D137-45A9-ADD6-A991781442BE}" srcId="{1A62220A-075E-4A5A-9EC7-14D026E7C2B4}" destId="{EEAA2AA5-3A7B-4EB5-988F-0336B4C5DBC8}" srcOrd="1" destOrd="0" parTransId="{6C880071-94A2-4E82-8E21-73010E815E8A}" sibTransId="{57C8F7EB-FA77-4837-881C-C157A82299CD}"/>
    <dgm:cxn modelId="{2DDA1A50-AF46-4922-9BED-B33F02116A0C}" type="presOf" srcId="{4F7B4ADB-1EBD-4255-8547-367C4ABE2845}" destId="{E3A94D5C-BDF7-4143-A457-EBD02C60739A}" srcOrd="0" destOrd="0" presId="urn:microsoft.com/office/officeart/2005/8/layout/hierarchy2"/>
    <dgm:cxn modelId="{4667A574-1118-4D16-B25C-CED9D4B04DA2}" type="presOf" srcId="{C9449475-1541-4395-B0AE-48EFC42733AA}" destId="{FB3EA252-B33F-4983-8C8E-64AE4B909DB1}" srcOrd="0" destOrd="0" presId="urn:microsoft.com/office/officeart/2005/8/layout/hierarchy2"/>
    <dgm:cxn modelId="{CD9D0D76-7136-4B5D-BF9B-9BB9EF764677}" srcId="{E3D04B6E-113B-4BFC-95DB-EB6595DE1E11}" destId="{DD328D86-39C8-44C3-B035-7DEF8ADDFD6F}" srcOrd="0" destOrd="0" parTransId="{79749961-CCE3-4029-9D4E-670EB8F9C7C7}" sibTransId="{C4E88700-69A4-4557-A7D8-262A071FE79E}"/>
    <dgm:cxn modelId="{1D78B556-8221-4989-A72E-A29E19E1490E}" type="presOf" srcId="{6F91458D-965F-426A-9E54-C92699D86375}" destId="{5F4C82FE-D5F5-4BD7-9356-D6CFC783A3F9}" srcOrd="1" destOrd="0" presId="urn:microsoft.com/office/officeart/2005/8/layout/hierarchy2"/>
    <dgm:cxn modelId="{46C12277-C65E-4099-9176-EFEDF683204D}" type="presOf" srcId="{69D78E5D-7A89-4EBD-8136-62E9A4041CE4}" destId="{A86C3712-9E98-47C3-BDB1-F256F777E182}" srcOrd="1" destOrd="0" presId="urn:microsoft.com/office/officeart/2005/8/layout/hierarchy2"/>
    <dgm:cxn modelId="{E8C2617B-93F6-4CAB-AE3F-892E44167354}" type="presOf" srcId="{69D78E5D-7A89-4EBD-8136-62E9A4041CE4}" destId="{BD81D18E-66DA-4A07-A84F-F2925950A621}" srcOrd="0" destOrd="0" presId="urn:microsoft.com/office/officeart/2005/8/layout/hierarchy2"/>
    <dgm:cxn modelId="{C5D46B7B-419B-49AF-95D1-5EC5C55D0AAE}" type="presOf" srcId="{0FF8B670-78D5-4268-8DCD-A66C727B30AB}" destId="{3EE7FEA3-37EE-47EB-B877-15FF6D442F2A}" srcOrd="0" destOrd="0" presId="urn:microsoft.com/office/officeart/2005/8/layout/hierarchy2"/>
    <dgm:cxn modelId="{A2CAA983-D8C0-49BA-97C5-750473330886}" srcId="{3097B514-B5B6-4021-8BD8-70C9232A4C30}" destId="{680ADFA3-E90E-4C14-96F1-C6B4CFA8AB7F}" srcOrd="1" destOrd="0" parTransId="{964BC740-526D-436E-896F-69C1FCE90032}" sibTransId="{66AD1FC1-C9A8-4AD5-AB7E-C1BA3530102B}"/>
    <dgm:cxn modelId="{D1998785-5EE3-45BD-822B-53A0BD58B039}" type="presOf" srcId="{EEAA2AA5-3A7B-4EB5-988F-0336B4C5DBC8}" destId="{31FF3366-50FE-4311-BC69-DDF32FC17220}" srcOrd="0" destOrd="0" presId="urn:microsoft.com/office/officeart/2005/8/layout/hierarchy2"/>
    <dgm:cxn modelId="{0859C788-1658-4241-A7BD-7FB62A02FFF2}" type="presOf" srcId="{01793ECE-42A9-4D13-B1F3-49AD8DF3A2D0}" destId="{BBF4A4B9-06DB-4532-B18A-8C13F530F683}" srcOrd="1" destOrd="0" presId="urn:microsoft.com/office/officeart/2005/8/layout/hierarchy2"/>
    <dgm:cxn modelId="{F8103C8B-E801-4AE4-BACD-6391D60D8805}" type="presOf" srcId="{6C880071-94A2-4E82-8E21-73010E815E8A}" destId="{294C4B03-4638-429B-8D3E-A9351398825B}" srcOrd="0" destOrd="0" presId="urn:microsoft.com/office/officeart/2005/8/layout/hierarchy2"/>
    <dgm:cxn modelId="{447B448E-6B82-446E-AF23-AE4FDA34EAF6}" type="presOf" srcId="{DD328D86-39C8-44C3-B035-7DEF8ADDFD6F}" destId="{E9ADE832-1A20-48BF-BD8F-4ED005E9AC64}" srcOrd="0" destOrd="0" presId="urn:microsoft.com/office/officeart/2005/8/layout/hierarchy2"/>
    <dgm:cxn modelId="{FD9ED192-76A2-4981-AE24-EF3CC6488D85}" type="presOf" srcId="{6C880071-94A2-4E82-8E21-73010E815E8A}" destId="{08D7395A-694E-4F47-A5E9-79037C8D63A5}" srcOrd="1" destOrd="0" presId="urn:microsoft.com/office/officeart/2005/8/layout/hierarchy2"/>
    <dgm:cxn modelId="{0DCB0294-7835-48CE-9318-18A6BAECD058}" type="presOf" srcId="{90E7B9BA-2B56-40C8-874D-76275510B4F2}" destId="{3A5320BB-281B-42B6-A538-44DDA7D5B3DD}" srcOrd="1" destOrd="0" presId="urn:microsoft.com/office/officeart/2005/8/layout/hierarchy2"/>
    <dgm:cxn modelId="{C2E5219A-DCA1-4A7B-A154-28B8423EFE68}" type="presOf" srcId="{0294ADB3-B381-4922-89F5-53ABD187A001}" destId="{59F82E39-3497-4CAD-B0C5-4B3E5219EEA0}" srcOrd="0" destOrd="0" presId="urn:microsoft.com/office/officeart/2005/8/layout/hierarchy2"/>
    <dgm:cxn modelId="{15140A9D-F6FA-4E1B-A7E7-594FC16B4BEE}" type="presOf" srcId="{6F91458D-965F-426A-9E54-C92699D86375}" destId="{4AFDC51B-C043-44A0-932A-C414DFCFD487}" srcOrd="0" destOrd="0" presId="urn:microsoft.com/office/officeart/2005/8/layout/hierarchy2"/>
    <dgm:cxn modelId="{63505CA4-6325-48FE-BE26-56826CADDD0F}" srcId="{EEAA2AA5-3A7B-4EB5-988F-0336B4C5DBC8}" destId="{BF222D6F-98A1-47B0-AC3D-E648F6BC61BF}" srcOrd="0" destOrd="0" parTransId="{01793ECE-42A9-4D13-B1F3-49AD8DF3A2D0}" sibTransId="{CD4C4613-4294-4D32-B631-02357FCA75C7}"/>
    <dgm:cxn modelId="{87E6A7AD-4269-4B8D-B660-59BEE8D92E37}" srcId="{1A62220A-075E-4A5A-9EC7-14D026E7C2B4}" destId="{D8E6877A-4BD9-477A-928A-A7AA2E0927C8}" srcOrd="0" destOrd="0" parTransId="{4893E7FC-F992-4E64-A8D4-BE7C6360FE57}" sibTransId="{9CB95A24-EFEA-46FB-A0D3-9E360D28E283}"/>
    <dgm:cxn modelId="{A653A7AE-25D0-410B-A37D-0BC864CFAB50}" type="presOf" srcId="{F69FDB0E-A56D-4407-BA2B-BF4BEF5FDAD2}" destId="{10019CE2-16E7-4D69-A4A5-38AA0011F1D8}" srcOrd="0" destOrd="0" presId="urn:microsoft.com/office/officeart/2005/8/layout/hierarchy2"/>
    <dgm:cxn modelId="{9B00BDB7-F74F-4358-9C1F-08C28856E587}" type="presOf" srcId="{1B1EAFD4-D0D2-4116-AC9B-E78B683BB1BE}" destId="{A4003ECA-F1DE-4D29-ACFB-A2C4A2F5A0AA}" srcOrd="0" destOrd="0" presId="urn:microsoft.com/office/officeart/2005/8/layout/hierarchy2"/>
    <dgm:cxn modelId="{114212B8-3EBD-434C-B456-576AEFC39E4B}" srcId="{4F7B4ADB-1EBD-4255-8547-367C4ABE2845}" destId="{C3C2D3AA-C742-4AA3-BF3C-F965E35D2513}" srcOrd="0" destOrd="0" parTransId="{B828B4B5-886C-4A82-A780-E14D26CF21D1}" sibTransId="{AC9DDF65-546E-4173-BC34-11D7C515DA8F}"/>
    <dgm:cxn modelId="{83F5BDB8-90B8-40E8-9401-C159C30B4CB6}" type="presOf" srcId="{2ECB9CA9-64D3-46DF-A1D0-3FEDA31B8C42}" destId="{8878259B-C0A0-45D9-BACF-42E055797E3A}" srcOrd="0" destOrd="0" presId="urn:microsoft.com/office/officeart/2005/8/layout/hierarchy2"/>
    <dgm:cxn modelId="{C982C3BB-52F6-4563-8C99-40CDA8007298}" type="presOf" srcId="{D495988D-8CE1-4E8E-8DB2-057210AA4EA6}" destId="{ED8CE957-7CDC-4A66-BA72-7CF46E361DA6}" srcOrd="0" destOrd="0" presId="urn:microsoft.com/office/officeart/2005/8/layout/hierarchy2"/>
    <dgm:cxn modelId="{DA6E32BE-8EB5-4CCD-8EFD-2C77C5660E79}" type="presOf" srcId="{5F0E00EC-91BD-4A6B-B6CD-9736F5D24C2C}" destId="{AF3EDC5A-B61F-433E-B6FC-28F9D4F39F26}" srcOrd="1" destOrd="0" presId="urn:microsoft.com/office/officeart/2005/8/layout/hierarchy2"/>
    <dgm:cxn modelId="{79F284BE-98C4-42BF-9ADE-7BD76DBB6E9F}" srcId="{AE7B66AA-2C59-4396-BA5C-72B44AAFFF7B}" destId="{4F7B4ADB-1EBD-4255-8547-367C4ABE2845}" srcOrd="0" destOrd="0" parTransId="{AD12D7B1-9814-4DCA-B883-B5D07BDD5F21}" sibTransId="{BF7EC0C6-6099-4A40-991B-AB910C72021E}"/>
    <dgm:cxn modelId="{A483A4C0-224D-4771-BECA-6B5020407033}" srcId="{1B1EAFD4-D0D2-4116-AC9B-E78B683BB1BE}" destId="{61217102-C4C0-4EDF-A1D8-3214BC58640B}" srcOrd="1" destOrd="0" parTransId="{2ECB9CA9-64D3-46DF-A1D0-3FEDA31B8C42}" sibTransId="{C97BB6FC-5BAD-4C63-AA49-B19E036BB51A}"/>
    <dgm:cxn modelId="{51EEF5C8-AB0D-49D2-B5AE-7D91EF187238}" type="presOf" srcId="{47DAAFD4-63B5-42BC-837A-DAFBAF16012F}" destId="{264E0EF2-682A-4623-80BC-2B6F77A240FD}" srcOrd="0" destOrd="0" presId="urn:microsoft.com/office/officeart/2005/8/layout/hierarchy2"/>
    <dgm:cxn modelId="{950B2BC9-1A1C-429B-9BE9-D87911EB68B7}" type="presOf" srcId="{B828B4B5-886C-4A82-A780-E14D26CF21D1}" destId="{21EB355F-D015-4179-9A29-BCD6A602C190}" srcOrd="0" destOrd="0" presId="urn:microsoft.com/office/officeart/2005/8/layout/hierarchy2"/>
    <dgm:cxn modelId="{7C8272CB-B6CC-4B9A-B6FB-6A9DDD66B327}" type="presOf" srcId="{B828B4B5-886C-4A82-A780-E14D26CF21D1}" destId="{2EEBEF6C-6526-4379-9448-192BEBB5680C}" srcOrd="1" destOrd="0" presId="urn:microsoft.com/office/officeart/2005/8/layout/hierarchy2"/>
    <dgm:cxn modelId="{6E171CCD-4535-444A-955A-D2B941D42CE6}" type="presOf" srcId="{1A62220A-075E-4A5A-9EC7-14D026E7C2B4}" destId="{A4F95239-52CA-4BF8-88AB-E06DE377B7BC}" srcOrd="0" destOrd="0" presId="urn:microsoft.com/office/officeart/2005/8/layout/hierarchy2"/>
    <dgm:cxn modelId="{B6736BD1-D8D9-4984-8CA6-1DA486826461}" type="presOf" srcId="{5F0E00EC-91BD-4A6B-B6CD-9736F5D24C2C}" destId="{E5669E00-A992-4E65-9B68-C1F7D8C62A6C}" srcOrd="0" destOrd="0" presId="urn:microsoft.com/office/officeart/2005/8/layout/hierarchy2"/>
    <dgm:cxn modelId="{DED19ED5-1298-4BD9-B6B7-E9E2502EFE04}" type="presOf" srcId="{680ADFA3-E90E-4C14-96F1-C6B4CFA8AB7F}" destId="{51D5D1DD-FBB9-440D-8137-C7D3C8FEDF33}" srcOrd="0" destOrd="0" presId="urn:microsoft.com/office/officeart/2005/8/layout/hierarchy2"/>
    <dgm:cxn modelId="{8A63A1D7-1EB3-41FB-A0E9-62D76B225EE9}" type="presOf" srcId="{AD12D7B1-9814-4DCA-B883-B5D07BDD5F21}" destId="{B7A10312-3A60-4AEE-BFF8-4D293CAFAAEF}" srcOrd="1" destOrd="0" presId="urn:microsoft.com/office/officeart/2005/8/layout/hierarchy2"/>
    <dgm:cxn modelId="{AB0A5FDC-1AEB-459D-A3BB-CD0D49EB61ED}" type="presOf" srcId="{61217102-C4C0-4EDF-A1D8-3214BC58640B}" destId="{CE193EE1-8AC6-41B4-A697-7B6E4F8B605D}" srcOrd="0" destOrd="0" presId="urn:microsoft.com/office/officeart/2005/8/layout/hierarchy2"/>
    <dgm:cxn modelId="{C69D6FDC-8262-4D98-B54F-E4CA9B83ABB1}" srcId="{61217102-C4C0-4EDF-A1D8-3214BC58640B}" destId="{AE7B66AA-2C59-4396-BA5C-72B44AAFFF7B}" srcOrd="0" destOrd="0" parTransId="{69D78E5D-7A89-4EBD-8136-62E9A4041CE4}" sibTransId="{A4F74D83-8217-4DE1-AEAF-6F6CB3861C27}"/>
    <dgm:cxn modelId="{C8C4E1DF-CD30-4E26-99F0-A7D5CAF903ED}" type="presOf" srcId="{01793ECE-42A9-4D13-B1F3-49AD8DF3A2D0}" destId="{D79F8862-52FC-479B-93EA-88FDC7738C08}" srcOrd="0" destOrd="0" presId="urn:microsoft.com/office/officeart/2005/8/layout/hierarchy2"/>
    <dgm:cxn modelId="{EC15ADE0-E08F-4B03-9C46-8B7E196521B0}" srcId="{E3D04B6E-113B-4BFC-95DB-EB6595DE1E11}" destId="{C9449475-1541-4395-B0AE-48EFC42733AA}" srcOrd="1" destOrd="0" parTransId="{F4F37434-4ED3-4F7A-B0AA-0E5C3C564F5C}" sibTransId="{2E3A658D-B84A-4485-AB0F-EAAC35707C3E}"/>
    <dgm:cxn modelId="{A0AB67E3-E14D-42F3-8DD1-75FBD9D88C44}" srcId="{7897611C-144A-45E0-8E95-7725378A95C0}" destId="{1B1EAFD4-D0D2-4116-AC9B-E78B683BB1BE}" srcOrd="0" destOrd="0" parTransId="{17407A55-FCB7-4D7D-8E7D-112F3C7FA1DA}" sibTransId="{51B9ED2B-74B5-46AA-9B5B-705B9FF1500B}"/>
    <dgm:cxn modelId="{4F3891E4-531D-48FD-95F6-4BF8A898283D}" type="presOf" srcId="{4893E7FC-F992-4E64-A8D4-BE7C6360FE57}" destId="{21BBB756-7E09-442F-844B-63B0197C43F7}" srcOrd="1" destOrd="0" presId="urn:microsoft.com/office/officeart/2005/8/layout/hierarchy2"/>
    <dgm:cxn modelId="{E92C71EB-23A1-4BDC-9965-07590CDFA434}" srcId="{61217102-C4C0-4EDF-A1D8-3214BC58640B}" destId="{E3D04B6E-113B-4BFC-95DB-EB6595DE1E11}" srcOrd="1" destOrd="0" parTransId="{5F0E00EC-91BD-4A6B-B6CD-9736F5D24C2C}" sibTransId="{7DB621D8-3F9B-4DE6-B8E9-C6012FD4BA68}"/>
    <dgm:cxn modelId="{12F1C5ED-B21F-4C26-9F3F-1AE7767DF6FE}" type="presOf" srcId="{0294ADB3-B381-4922-89F5-53ABD187A001}" destId="{91590658-2A62-476E-827F-6C365574A82C}" srcOrd="1" destOrd="0" presId="urn:microsoft.com/office/officeart/2005/8/layout/hierarchy2"/>
    <dgm:cxn modelId="{CB7D68F0-75BE-4B7F-8A04-1B26F331D7B5}" type="presOf" srcId="{D38C0E26-FFA8-4227-BE62-DC2623513A13}" destId="{B1FBA8FC-DE7C-4D5E-BDD2-13CC62120D83}" srcOrd="1" destOrd="0" presId="urn:microsoft.com/office/officeart/2005/8/layout/hierarchy2"/>
    <dgm:cxn modelId="{BB9FB2F1-B995-41D1-9B50-F56585E41E84}" type="presOf" srcId="{2ECB9CA9-64D3-46DF-A1D0-3FEDA31B8C42}" destId="{78E3345C-BC50-4A3C-B7DB-280643E79BD0}" srcOrd="1" destOrd="0" presId="urn:microsoft.com/office/officeart/2005/8/layout/hierarchy2"/>
    <dgm:cxn modelId="{B9D7B3F4-389A-49E9-BB42-731CF6F6DD1F}" type="presOf" srcId="{C3C2D3AA-C742-4AA3-BF3C-F965E35D2513}" destId="{33E42568-2ED2-48CC-A0B8-1AF91635C178}" srcOrd="0" destOrd="0" presId="urn:microsoft.com/office/officeart/2005/8/layout/hierarchy2"/>
    <dgm:cxn modelId="{4A30EFF9-F161-424F-AA11-0E2FC4C5A084}" type="presOf" srcId="{90E7B9BA-2B56-40C8-874D-76275510B4F2}" destId="{5241819A-6BC3-405E-8BAB-C7D4EAF6726A}" srcOrd="0" destOrd="0" presId="urn:microsoft.com/office/officeart/2005/8/layout/hierarchy2"/>
    <dgm:cxn modelId="{1D27A9FB-7002-445C-A7F2-EB12335BE08A}" srcId="{1B1EAFD4-D0D2-4116-AC9B-E78B683BB1BE}" destId="{0FF8B670-78D5-4268-8DCD-A66C727B30AB}" srcOrd="0" destOrd="0" parTransId="{0294ADB3-B381-4922-89F5-53ABD187A001}" sibTransId="{0F255A92-1593-4F86-9ACF-851AECE34552}"/>
    <dgm:cxn modelId="{072C7BFF-29D3-4EC0-BDD9-74F24B928E07}" type="presOf" srcId="{0BC87E48-4FC6-46B6-8103-C144BC9BC466}" destId="{FE282CFE-33A3-481C-B9A0-35A06ACFBC8C}" srcOrd="0" destOrd="0" presId="urn:microsoft.com/office/officeart/2005/8/layout/hierarchy2"/>
    <dgm:cxn modelId="{DF18FF5D-F885-488A-A560-584FD546791E}" type="presParOf" srcId="{DEB1A9FA-9069-4682-A82E-3FE68DFEE87C}" destId="{B360E647-CDD7-4AE9-A9E3-17FA192C2354}" srcOrd="0" destOrd="0" presId="urn:microsoft.com/office/officeart/2005/8/layout/hierarchy2"/>
    <dgm:cxn modelId="{977F1D54-C9D8-4CC8-9C5C-BC827D20F881}" type="presParOf" srcId="{B360E647-CDD7-4AE9-A9E3-17FA192C2354}" destId="{A4003ECA-F1DE-4D29-ACFB-A2C4A2F5A0AA}" srcOrd="0" destOrd="0" presId="urn:microsoft.com/office/officeart/2005/8/layout/hierarchy2"/>
    <dgm:cxn modelId="{92B2D9ED-629F-49A9-B778-614CF7938F16}" type="presParOf" srcId="{B360E647-CDD7-4AE9-A9E3-17FA192C2354}" destId="{6D6E423A-EBEA-48B4-8C79-1E108AE6191D}" srcOrd="1" destOrd="0" presId="urn:microsoft.com/office/officeart/2005/8/layout/hierarchy2"/>
    <dgm:cxn modelId="{0B98CEDA-7D82-4A68-B789-E3985B7B51FE}" type="presParOf" srcId="{6D6E423A-EBEA-48B4-8C79-1E108AE6191D}" destId="{59F82E39-3497-4CAD-B0C5-4B3E5219EEA0}" srcOrd="0" destOrd="0" presId="urn:microsoft.com/office/officeart/2005/8/layout/hierarchy2"/>
    <dgm:cxn modelId="{3DC1D94D-01FA-4450-AEFE-DE2C0FE715F6}" type="presParOf" srcId="{59F82E39-3497-4CAD-B0C5-4B3E5219EEA0}" destId="{91590658-2A62-476E-827F-6C365574A82C}" srcOrd="0" destOrd="0" presId="urn:microsoft.com/office/officeart/2005/8/layout/hierarchy2"/>
    <dgm:cxn modelId="{CAF2B025-857A-43B9-A852-D52E49F9072D}" type="presParOf" srcId="{6D6E423A-EBEA-48B4-8C79-1E108AE6191D}" destId="{19EA2497-2851-48B6-A17D-BB87DC0CCB29}" srcOrd="1" destOrd="0" presId="urn:microsoft.com/office/officeart/2005/8/layout/hierarchy2"/>
    <dgm:cxn modelId="{FF83FBBD-EA82-4E30-A699-B89E9003A5A8}" type="presParOf" srcId="{19EA2497-2851-48B6-A17D-BB87DC0CCB29}" destId="{3EE7FEA3-37EE-47EB-B877-15FF6D442F2A}" srcOrd="0" destOrd="0" presId="urn:microsoft.com/office/officeart/2005/8/layout/hierarchy2"/>
    <dgm:cxn modelId="{E5152478-FA12-433C-ADAB-171E0D012827}" type="presParOf" srcId="{19EA2497-2851-48B6-A17D-BB87DC0CCB29}" destId="{052C4E2C-3AE0-4F8C-8930-9C3B37712C3F}" srcOrd="1" destOrd="0" presId="urn:microsoft.com/office/officeart/2005/8/layout/hierarchy2"/>
    <dgm:cxn modelId="{BD867C33-93D1-45CE-942B-3CB077845161}" type="presParOf" srcId="{052C4E2C-3AE0-4F8C-8930-9C3B37712C3F}" destId="{4AFDC51B-C043-44A0-932A-C414DFCFD487}" srcOrd="0" destOrd="0" presId="urn:microsoft.com/office/officeart/2005/8/layout/hierarchy2"/>
    <dgm:cxn modelId="{AF927BA6-C5C1-46F9-8361-6F5A68E0A95C}" type="presParOf" srcId="{4AFDC51B-C043-44A0-932A-C414DFCFD487}" destId="{5F4C82FE-D5F5-4BD7-9356-D6CFC783A3F9}" srcOrd="0" destOrd="0" presId="urn:microsoft.com/office/officeart/2005/8/layout/hierarchy2"/>
    <dgm:cxn modelId="{0F0DD74F-2AC8-4AC0-A982-CFC456C91B19}" type="presParOf" srcId="{052C4E2C-3AE0-4F8C-8930-9C3B37712C3F}" destId="{F0ECDEE9-DB79-49EA-A01F-9E713B7F813D}" srcOrd="1" destOrd="0" presId="urn:microsoft.com/office/officeart/2005/8/layout/hierarchy2"/>
    <dgm:cxn modelId="{0FA6DC95-92BB-4A73-9C89-9CC6F88FE147}" type="presParOf" srcId="{F0ECDEE9-DB79-49EA-A01F-9E713B7F813D}" destId="{30B551A2-BC4C-4BDF-9EE1-6A4ABAA0DAD4}" srcOrd="0" destOrd="0" presId="urn:microsoft.com/office/officeart/2005/8/layout/hierarchy2"/>
    <dgm:cxn modelId="{7794030E-06B4-4D9D-B9A0-87F6EFDFED5B}" type="presParOf" srcId="{F0ECDEE9-DB79-49EA-A01F-9E713B7F813D}" destId="{1B78EC7E-43A0-4C26-AECB-9672BF4C9C4A}" srcOrd="1" destOrd="0" presId="urn:microsoft.com/office/officeart/2005/8/layout/hierarchy2"/>
    <dgm:cxn modelId="{8AD95D8B-1DA4-4678-9696-795F86174515}" type="presParOf" srcId="{1B78EC7E-43A0-4C26-AECB-9672BF4C9C4A}" destId="{264E0EF2-682A-4623-80BC-2B6F77A240FD}" srcOrd="0" destOrd="0" presId="urn:microsoft.com/office/officeart/2005/8/layout/hierarchy2"/>
    <dgm:cxn modelId="{2454E959-AEDF-41FF-B402-1B2B5E03D60C}" type="presParOf" srcId="{264E0EF2-682A-4623-80BC-2B6F77A240FD}" destId="{E05CBB59-E2F0-4BAA-84A3-7A47EBE60A06}" srcOrd="0" destOrd="0" presId="urn:microsoft.com/office/officeart/2005/8/layout/hierarchy2"/>
    <dgm:cxn modelId="{61243D0D-F1F1-4DB8-AB66-F7C65547A8B6}" type="presParOf" srcId="{1B78EC7E-43A0-4C26-AECB-9672BF4C9C4A}" destId="{072BB609-66EB-43E2-9D71-C376A4D167FB}" srcOrd="1" destOrd="0" presId="urn:microsoft.com/office/officeart/2005/8/layout/hierarchy2"/>
    <dgm:cxn modelId="{9E39CC42-C68E-4645-86EC-3E2612715E01}" type="presParOf" srcId="{072BB609-66EB-43E2-9D71-C376A4D167FB}" destId="{10019CE2-16E7-4D69-A4A5-38AA0011F1D8}" srcOrd="0" destOrd="0" presId="urn:microsoft.com/office/officeart/2005/8/layout/hierarchy2"/>
    <dgm:cxn modelId="{C305E26C-65DE-4B4B-8C0C-83F70266B5F9}" type="presParOf" srcId="{072BB609-66EB-43E2-9D71-C376A4D167FB}" destId="{F0255F8D-BB60-41A7-81A9-487A4BCBC16B}" srcOrd="1" destOrd="0" presId="urn:microsoft.com/office/officeart/2005/8/layout/hierarchy2"/>
    <dgm:cxn modelId="{30063891-68A1-4404-9E3E-518BD574C049}" type="presParOf" srcId="{1B78EC7E-43A0-4C26-AECB-9672BF4C9C4A}" destId="{AA385840-43A7-402C-8384-86B0B6795534}" srcOrd="2" destOrd="0" presId="urn:microsoft.com/office/officeart/2005/8/layout/hierarchy2"/>
    <dgm:cxn modelId="{61B8A3A8-B07C-4108-B594-A36FCCCC5419}" type="presParOf" srcId="{AA385840-43A7-402C-8384-86B0B6795534}" destId="{645BAD08-7BC6-4D79-96D3-5A33216AA297}" srcOrd="0" destOrd="0" presId="urn:microsoft.com/office/officeart/2005/8/layout/hierarchy2"/>
    <dgm:cxn modelId="{346023BF-E107-472B-8CB4-588BDE3AAE21}" type="presParOf" srcId="{1B78EC7E-43A0-4C26-AECB-9672BF4C9C4A}" destId="{6B82346A-3F35-49E7-A563-003264CF030D}" srcOrd="3" destOrd="0" presId="urn:microsoft.com/office/officeart/2005/8/layout/hierarchy2"/>
    <dgm:cxn modelId="{13250FAC-6DDC-4951-8D7B-94A001639A43}" type="presParOf" srcId="{6B82346A-3F35-49E7-A563-003264CF030D}" destId="{51D5D1DD-FBB9-440D-8137-C7D3C8FEDF33}" srcOrd="0" destOrd="0" presId="urn:microsoft.com/office/officeart/2005/8/layout/hierarchy2"/>
    <dgm:cxn modelId="{6BD41030-E603-4723-8888-3D81511D84AC}" type="presParOf" srcId="{6B82346A-3F35-49E7-A563-003264CF030D}" destId="{0A065A4E-B5BE-4E52-8B5C-EEE60AA3561F}" srcOrd="1" destOrd="0" presId="urn:microsoft.com/office/officeart/2005/8/layout/hierarchy2"/>
    <dgm:cxn modelId="{973A6518-E497-4082-8F21-C7A713D92524}" type="presParOf" srcId="{052C4E2C-3AE0-4F8C-8930-9C3B37712C3F}" destId="{CC34D011-14C4-411C-904B-0F16334B96EB}" srcOrd="2" destOrd="0" presId="urn:microsoft.com/office/officeart/2005/8/layout/hierarchy2"/>
    <dgm:cxn modelId="{4EF08DE9-12C7-495C-B131-271F47773D7C}" type="presParOf" srcId="{CC34D011-14C4-411C-904B-0F16334B96EB}" destId="{B1FBA8FC-DE7C-4D5E-BDD2-13CC62120D83}" srcOrd="0" destOrd="0" presId="urn:microsoft.com/office/officeart/2005/8/layout/hierarchy2"/>
    <dgm:cxn modelId="{9B4FBF6A-5CD6-4CDC-BED0-EC3984E2E889}" type="presParOf" srcId="{052C4E2C-3AE0-4F8C-8930-9C3B37712C3F}" destId="{D5D4ECE5-F7BE-467D-A42B-D7C1DC24BAF9}" srcOrd="3" destOrd="0" presId="urn:microsoft.com/office/officeart/2005/8/layout/hierarchy2"/>
    <dgm:cxn modelId="{38F80A80-F117-48DF-B584-01988B3E68BF}" type="presParOf" srcId="{D5D4ECE5-F7BE-467D-A42B-D7C1DC24BAF9}" destId="{1DAA24D8-8AF6-4E6F-A397-FF12C6DEFACD}" srcOrd="0" destOrd="0" presId="urn:microsoft.com/office/officeart/2005/8/layout/hierarchy2"/>
    <dgm:cxn modelId="{45FE62F5-F534-411F-A084-64F9D84BD33A}" type="presParOf" srcId="{D5D4ECE5-F7BE-467D-A42B-D7C1DC24BAF9}" destId="{E729F8B3-072F-41BD-8CAA-86018BBE49E0}" srcOrd="1" destOrd="0" presId="urn:microsoft.com/office/officeart/2005/8/layout/hierarchy2"/>
    <dgm:cxn modelId="{086DBA61-E566-4BF3-86CB-645166FB6098}" type="presParOf" srcId="{6D6E423A-EBEA-48B4-8C79-1E108AE6191D}" destId="{8878259B-C0A0-45D9-BACF-42E055797E3A}" srcOrd="2" destOrd="0" presId="urn:microsoft.com/office/officeart/2005/8/layout/hierarchy2"/>
    <dgm:cxn modelId="{B307F1FA-39AC-4E78-902F-912A0BF98585}" type="presParOf" srcId="{8878259B-C0A0-45D9-BACF-42E055797E3A}" destId="{78E3345C-BC50-4A3C-B7DB-280643E79BD0}" srcOrd="0" destOrd="0" presId="urn:microsoft.com/office/officeart/2005/8/layout/hierarchy2"/>
    <dgm:cxn modelId="{1D967FB1-97A7-4B20-9986-4EA9701614E3}" type="presParOf" srcId="{6D6E423A-EBEA-48B4-8C79-1E108AE6191D}" destId="{633DD763-8FEA-4616-A5E5-CDB112AEBF0D}" srcOrd="3" destOrd="0" presId="urn:microsoft.com/office/officeart/2005/8/layout/hierarchy2"/>
    <dgm:cxn modelId="{929A52E5-F6FC-4B40-A469-6D1FA7950BEA}" type="presParOf" srcId="{633DD763-8FEA-4616-A5E5-CDB112AEBF0D}" destId="{CE193EE1-8AC6-41B4-A697-7B6E4F8B605D}" srcOrd="0" destOrd="0" presId="urn:microsoft.com/office/officeart/2005/8/layout/hierarchy2"/>
    <dgm:cxn modelId="{FAADD52C-CF78-448C-B362-9CBC8AED9B1D}" type="presParOf" srcId="{633DD763-8FEA-4616-A5E5-CDB112AEBF0D}" destId="{F9EC1507-588F-49CF-8F43-6B829376F1DC}" srcOrd="1" destOrd="0" presId="urn:microsoft.com/office/officeart/2005/8/layout/hierarchy2"/>
    <dgm:cxn modelId="{2756EB2F-5F82-4C45-A97B-CF393ED8D47E}" type="presParOf" srcId="{F9EC1507-588F-49CF-8F43-6B829376F1DC}" destId="{BD81D18E-66DA-4A07-A84F-F2925950A621}" srcOrd="0" destOrd="0" presId="urn:microsoft.com/office/officeart/2005/8/layout/hierarchy2"/>
    <dgm:cxn modelId="{9DD9E30C-C585-4582-B974-005FF74443BF}" type="presParOf" srcId="{BD81D18E-66DA-4A07-A84F-F2925950A621}" destId="{A86C3712-9E98-47C3-BDB1-F256F777E182}" srcOrd="0" destOrd="0" presId="urn:microsoft.com/office/officeart/2005/8/layout/hierarchy2"/>
    <dgm:cxn modelId="{7F6E4A94-CA4C-40C8-8155-D8A02079FF7B}" type="presParOf" srcId="{F9EC1507-588F-49CF-8F43-6B829376F1DC}" destId="{289518F6-A54A-480F-B17D-654696E6FBC1}" srcOrd="1" destOrd="0" presId="urn:microsoft.com/office/officeart/2005/8/layout/hierarchy2"/>
    <dgm:cxn modelId="{CCEB2B52-6C52-40FF-9300-B3CBC0A44DB8}" type="presParOf" srcId="{289518F6-A54A-480F-B17D-654696E6FBC1}" destId="{4255345C-187E-46B8-9FFB-88F2F37FA186}" srcOrd="0" destOrd="0" presId="urn:microsoft.com/office/officeart/2005/8/layout/hierarchy2"/>
    <dgm:cxn modelId="{08572977-CC19-4D6D-A4A9-FDBC47104D35}" type="presParOf" srcId="{289518F6-A54A-480F-B17D-654696E6FBC1}" destId="{B363F73F-EE3C-47C5-AD2E-49306DC4CF4D}" srcOrd="1" destOrd="0" presId="urn:microsoft.com/office/officeart/2005/8/layout/hierarchy2"/>
    <dgm:cxn modelId="{EC5113FA-8C38-4615-AE3F-8C5E30433F73}" type="presParOf" srcId="{B363F73F-EE3C-47C5-AD2E-49306DC4CF4D}" destId="{3842E372-68B9-4BB0-9F7E-7B157F1325D6}" srcOrd="0" destOrd="0" presId="urn:microsoft.com/office/officeart/2005/8/layout/hierarchy2"/>
    <dgm:cxn modelId="{000FF83B-BCF8-4EA0-82DE-447E2FFD4D0F}" type="presParOf" srcId="{3842E372-68B9-4BB0-9F7E-7B157F1325D6}" destId="{B7A10312-3A60-4AEE-BFF8-4D293CAFAAEF}" srcOrd="0" destOrd="0" presId="urn:microsoft.com/office/officeart/2005/8/layout/hierarchy2"/>
    <dgm:cxn modelId="{05E89757-5E08-41E4-BF96-B247E915F697}" type="presParOf" srcId="{B363F73F-EE3C-47C5-AD2E-49306DC4CF4D}" destId="{7B93D393-3B6F-414D-AE31-937A0FD17D79}" srcOrd="1" destOrd="0" presId="urn:microsoft.com/office/officeart/2005/8/layout/hierarchy2"/>
    <dgm:cxn modelId="{C19FAA05-4D17-41A3-952A-3A63C873AF26}" type="presParOf" srcId="{7B93D393-3B6F-414D-AE31-937A0FD17D79}" destId="{E3A94D5C-BDF7-4143-A457-EBD02C60739A}" srcOrd="0" destOrd="0" presId="urn:microsoft.com/office/officeart/2005/8/layout/hierarchy2"/>
    <dgm:cxn modelId="{DF277A16-26FC-4B67-BEF1-8230D5F142A1}" type="presParOf" srcId="{7B93D393-3B6F-414D-AE31-937A0FD17D79}" destId="{CF1D2CF7-AF40-4FF5-81F0-858CDBFE83FD}" srcOrd="1" destOrd="0" presId="urn:microsoft.com/office/officeart/2005/8/layout/hierarchy2"/>
    <dgm:cxn modelId="{F0495008-3D01-41BC-AD1E-EC5DA4B54985}" type="presParOf" srcId="{CF1D2CF7-AF40-4FF5-81F0-858CDBFE83FD}" destId="{21EB355F-D015-4179-9A29-BCD6A602C190}" srcOrd="0" destOrd="0" presId="urn:microsoft.com/office/officeart/2005/8/layout/hierarchy2"/>
    <dgm:cxn modelId="{1FAA4458-D1C6-4FAD-9375-1AFCA0E7A1C3}" type="presParOf" srcId="{21EB355F-D015-4179-9A29-BCD6A602C190}" destId="{2EEBEF6C-6526-4379-9448-192BEBB5680C}" srcOrd="0" destOrd="0" presId="urn:microsoft.com/office/officeart/2005/8/layout/hierarchy2"/>
    <dgm:cxn modelId="{9D1DF42E-27AB-4AB1-9C8C-B964F3E5D7C7}" type="presParOf" srcId="{CF1D2CF7-AF40-4FF5-81F0-858CDBFE83FD}" destId="{6D2BF25C-F0B2-496A-AC5C-55D7DB845451}" srcOrd="1" destOrd="0" presId="urn:microsoft.com/office/officeart/2005/8/layout/hierarchy2"/>
    <dgm:cxn modelId="{F143081F-BC40-4D3A-9904-5610856E9153}" type="presParOf" srcId="{6D2BF25C-F0B2-496A-AC5C-55D7DB845451}" destId="{33E42568-2ED2-48CC-A0B8-1AF91635C178}" srcOrd="0" destOrd="0" presId="urn:microsoft.com/office/officeart/2005/8/layout/hierarchy2"/>
    <dgm:cxn modelId="{CD7AFBD8-C020-46D0-9AC3-445AD2C180C8}" type="presParOf" srcId="{6D2BF25C-F0B2-496A-AC5C-55D7DB845451}" destId="{13D670D2-2DB8-4674-9DB8-6533D97088D1}" srcOrd="1" destOrd="0" presId="urn:microsoft.com/office/officeart/2005/8/layout/hierarchy2"/>
    <dgm:cxn modelId="{A358700E-9ECC-4FED-B110-DC87FDA80F0D}" type="presParOf" srcId="{F9EC1507-588F-49CF-8F43-6B829376F1DC}" destId="{E5669E00-A992-4E65-9B68-C1F7D8C62A6C}" srcOrd="2" destOrd="0" presId="urn:microsoft.com/office/officeart/2005/8/layout/hierarchy2"/>
    <dgm:cxn modelId="{4F09AA90-3B59-4DBB-95C7-F19E13ABB3F2}" type="presParOf" srcId="{E5669E00-A992-4E65-9B68-C1F7D8C62A6C}" destId="{AF3EDC5A-B61F-433E-B6FC-28F9D4F39F26}" srcOrd="0" destOrd="0" presId="urn:microsoft.com/office/officeart/2005/8/layout/hierarchy2"/>
    <dgm:cxn modelId="{BFA7D9C1-4C75-49A8-8FCB-1DA29DDB550D}" type="presParOf" srcId="{F9EC1507-588F-49CF-8F43-6B829376F1DC}" destId="{F619A757-87BE-4652-AD33-90CC2D990DA8}" srcOrd="3" destOrd="0" presId="urn:microsoft.com/office/officeart/2005/8/layout/hierarchy2"/>
    <dgm:cxn modelId="{5AA46851-3B38-49A5-9DA5-62E2D497E0C4}" type="presParOf" srcId="{F619A757-87BE-4652-AD33-90CC2D990DA8}" destId="{80EAA0A6-1088-41DC-8F61-4C64DAA8CC5E}" srcOrd="0" destOrd="0" presId="urn:microsoft.com/office/officeart/2005/8/layout/hierarchy2"/>
    <dgm:cxn modelId="{710CA75A-8A58-430C-98C3-49EB7CCD4238}" type="presParOf" srcId="{F619A757-87BE-4652-AD33-90CC2D990DA8}" destId="{790E8375-ECFB-4D09-8C37-F8880AB6B19E}" srcOrd="1" destOrd="0" presId="urn:microsoft.com/office/officeart/2005/8/layout/hierarchy2"/>
    <dgm:cxn modelId="{6B31E44B-65AE-41DA-9A95-1614A134A25C}" type="presParOf" srcId="{790E8375-ECFB-4D09-8C37-F8880AB6B19E}" destId="{370A248B-9B3C-46EB-A3A8-7B26D26E1E0A}" srcOrd="0" destOrd="0" presId="urn:microsoft.com/office/officeart/2005/8/layout/hierarchy2"/>
    <dgm:cxn modelId="{024908A9-40AB-4326-BC96-7A42D56F5826}" type="presParOf" srcId="{370A248B-9B3C-46EB-A3A8-7B26D26E1E0A}" destId="{5A8D31DD-F9FD-437E-A204-615400825288}" srcOrd="0" destOrd="0" presId="urn:microsoft.com/office/officeart/2005/8/layout/hierarchy2"/>
    <dgm:cxn modelId="{0CC9C7A3-8F09-4643-8ABF-13F1C8C8D0C3}" type="presParOf" srcId="{790E8375-ECFB-4D09-8C37-F8880AB6B19E}" destId="{69BC3AE9-D9A4-4943-847A-F8D93B05C897}" srcOrd="1" destOrd="0" presId="urn:microsoft.com/office/officeart/2005/8/layout/hierarchy2"/>
    <dgm:cxn modelId="{6E2FF81C-A96E-4D68-9B5C-72D9BAE93F43}" type="presParOf" srcId="{69BC3AE9-D9A4-4943-847A-F8D93B05C897}" destId="{E9ADE832-1A20-48BF-BD8F-4ED005E9AC64}" srcOrd="0" destOrd="0" presId="urn:microsoft.com/office/officeart/2005/8/layout/hierarchy2"/>
    <dgm:cxn modelId="{390AE20A-FE98-4466-A4A1-605FB2BF5DB7}" type="presParOf" srcId="{69BC3AE9-D9A4-4943-847A-F8D93B05C897}" destId="{6CD5A4E2-6145-4625-8E35-28991AE384E6}" srcOrd="1" destOrd="0" presId="urn:microsoft.com/office/officeart/2005/8/layout/hierarchy2"/>
    <dgm:cxn modelId="{3123037F-E670-4609-9886-2F65EDC69BEA}" type="presParOf" srcId="{790E8375-ECFB-4D09-8C37-F8880AB6B19E}" destId="{E01B2241-224C-4CA9-BD3B-B892287754B0}" srcOrd="2" destOrd="0" presId="urn:microsoft.com/office/officeart/2005/8/layout/hierarchy2"/>
    <dgm:cxn modelId="{5A12D224-F104-4C00-BBE3-8DAD997C5638}" type="presParOf" srcId="{E01B2241-224C-4CA9-BD3B-B892287754B0}" destId="{BE1324CE-8054-4B64-B8AC-A3208DBC6FC1}" srcOrd="0" destOrd="0" presId="urn:microsoft.com/office/officeart/2005/8/layout/hierarchy2"/>
    <dgm:cxn modelId="{52A159E6-FA2E-4702-9523-ADD47FA4092F}" type="presParOf" srcId="{790E8375-ECFB-4D09-8C37-F8880AB6B19E}" destId="{10CDE567-5A5B-42EB-A8C1-32E5A7DC6243}" srcOrd="3" destOrd="0" presId="urn:microsoft.com/office/officeart/2005/8/layout/hierarchy2"/>
    <dgm:cxn modelId="{3A7C1084-A8B3-4592-9376-8D72AD26A161}" type="presParOf" srcId="{10CDE567-5A5B-42EB-A8C1-32E5A7DC6243}" destId="{FB3EA252-B33F-4983-8C8E-64AE4B909DB1}" srcOrd="0" destOrd="0" presId="urn:microsoft.com/office/officeart/2005/8/layout/hierarchy2"/>
    <dgm:cxn modelId="{2E1DF009-569D-4F7A-8CE8-3431A45ED786}" type="presParOf" srcId="{10CDE567-5A5B-42EB-A8C1-32E5A7DC6243}" destId="{A0FA2A85-7BB3-4643-8D3F-C715B6AB7154}" srcOrd="1" destOrd="0" presId="urn:microsoft.com/office/officeart/2005/8/layout/hierarchy2"/>
    <dgm:cxn modelId="{ACC54B7B-B096-4C34-B788-9636308026DC}" type="presParOf" srcId="{6D6E423A-EBEA-48B4-8C79-1E108AE6191D}" destId="{ED8CE957-7CDC-4A66-BA72-7CF46E361DA6}" srcOrd="4" destOrd="0" presId="urn:microsoft.com/office/officeart/2005/8/layout/hierarchy2"/>
    <dgm:cxn modelId="{EAE4223D-77F6-4E5F-A8BB-C56DAADFB29D}" type="presParOf" srcId="{ED8CE957-7CDC-4A66-BA72-7CF46E361DA6}" destId="{F7824974-D9AD-4E28-8F97-D18AB237B0B4}" srcOrd="0" destOrd="0" presId="urn:microsoft.com/office/officeart/2005/8/layout/hierarchy2"/>
    <dgm:cxn modelId="{F9AEC4AD-9967-4ADC-8C71-454DD7E30C06}" type="presParOf" srcId="{6D6E423A-EBEA-48B4-8C79-1E108AE6191D}" destId="{95B70F40-D20D-4194-82A5-4057225CA2D9}" srcOrd="5" destOrd="0" presId="urn:microsoft.com/office/officeart/2005/8/layout/hierarchy2"/>
    <dgm:cxn modelId="{FCFAB970-D353-46C1-A918-922712794524}" type="presParOf" srcId="{95B70F40-D20D-4194-82A5-4057225CA2D9}" destId="{A4F95239-52CA-4BF8-88AB-E06DE377B7BC}" srcOrd="0" destOrd="0" presId="urn:microsoft.com/office/officeart/2005/8/layout/hierarchy2"/>
    <dgm:cxn modelId="{FF7EA558-D02C-4DC9-82E9-3F1588E0A7A1}" type="presParOf" srcId="{95B70F40-D20D-4194-82A5-4057225CA2D9}" destId="{D8D37585-3B28-4DE0-BEBE-5618E0696F13}" srcOrd="1" destOrd="0" presId="urn:microsoft.com/office/officeart/2005/8/layout/hierarchy2"/>
    <dgm:cxn modelId="{E6F2D13F-0988-43FC-A9F9-EA6BCFFA361E}" type="presParOf" srcId="{D8D37585-3B28-4DE0-BEBE-5618E0696F13}" destId="{C9E69AEC-333D-413F-AB91-1F5DFAA8C48F}" srcOrd="0" destOrd="0" presId="urn:microsoft.com/office/officeart/2005/8/layout/hierarchy2"/>
    <dgm:cxn modelId="{9E1F5F91-ADB5-49C1-A3BA-C5116121E296}" type="presParOf" srcId="{C9E69AEC-333D-413F-AB91-1F5DFAA8C48F}" destId="{21BBB756-7E09-442F-844B-63B0197C43F7}" srcOrd="0" destOrd="0" presId="urn:microsoft.com/office/officeart/2005/8/layout/hierarchy2"/>
    <dgm:cxn modelId="{4BA064AE-B621-4D68-ADAA-AEE5500D2055}" type="presParOf" srcId="{D8D37585-3B28-4DE0-BEBE-5618E0696F13}" destId="{F3132195-2B6D-4F6C-A1D2-67D4D23FC027}" srcOrd="1" destOrd="0" presId="urn:microsoft.com/office/officeart/2005/8/layout/hierarchy2"/>
    <dgm:cxn modelId="{07161CFD-BBE5-4825-9E22-A001C2673EBD}" type="presParOf" srcId="{F3132195-2B6D-4F6C-A1D2-67D4D23FC027}" destId="{7ACDE1D9-6225-486C-BB3A-FCFF8F61FB4C}" srcOrd="0" destOrd="0" presId="urn:microsoft.com/office/officeart/2005/8/layout/hierarchy2"/>
    <dgm:cxn modelId="{8F784CBC-2CD3-4BC4-93EA-8CB876007931}" type="presParOf" srcId="{F3132195-2B6D-4F6C-A1D2-67D4D23FC027}" destId="{C70AB15B-99F8-4016-8817-79EF5D326695}" srcOrd="1" destOrd="0" presId="urn:microsoft.com/office/officeart/2005/8/layout/hierarchy2"/>
    <dgm:cxn modelId="{13D8AC79-6A0C-42CB-955C-B2E8CC18692B}" type="presParOf" srcId="{D8D37585-3B28-4DE0-BEBE-5618E0696F13}" destId="{294C4B03-4638-429B-8D3E-A9351398825B}" srcOrd="2" destOrd="0" presId="urn:microsoft.com/office/officeart/2005/8/layout/hierarchy2"/>
    <dgm:cxn modelId="{AE4C68CF-3796-4B53-851E-7CCE90C801E3}" type="presParOf" srcId="{294C4B03-4638-429B-8D3E-A9351398825B}" destId="{08D7395A-694E-4F47-A5E9-79037C8D63A5}" srcOrd="0" destOrd="0" presId="urn:microsoft.com/office/officeart/2005/8/layout/hierarchy2"/>
    <dgm:cxn modelId="{19E71213-A9E5-4458-8A28-41A4FD1DCCCC}" type="presParOf" srcId="{D8D37585-3B28-4DE0-BEBE-5618E0696F13}" destId="{330998AF-7624-4D5D-B913-23AC4D98F54D}" srcOrd="3" destOrd="0" presId="urn:microsoft.com/office/officeart/2005/8/layout/hierarchy2"/>
    <dgm:cxn modelId="{0A0B95F6-AA71-43A4-9AC7-E17E73B9A13B}" type="presParOf" srcId="{330998AF-7624-4D5D-B913-23AC4D98F54D}" destId="{31FF3366-50FE-4311-BC69-DDF32FC17220}" srcOrd="0" destOrd="0" presId="urn:microsoft.com/office/officeart/2005/8/layout/hierarchy2"/>
    <dgm:cxn modelId="{C8176402-4A32-4027-8B60-B8C481B92EFC}" type="presParOf" srcId="{330998AF-7624-4D5D-B913-23AC4D98F54D}" destId="{0886D1BB-9F38-433F-904F-A9F8FE3DD331}" srcOrd="1" destOrd="0" presId="urn:microsoft.com/office/officeart/2005/8/layout/hierarchy2"/>
    <dgm:cxn modelId="{72F13DB3-D8FE-450B-9B4D-394E42B4E42A}" type="presParOf" srcId="{0886D1BB-9F38-433F-904F-A9F8FE3DD331}" destId="{D79F8862-52FC-479B-93EA-88FDC7738C08}" srcOrd="0" destOrd="0" presId="urn:microsoft.com/office/officeart/2005/8/layout/hierarchy2"/>
    <dgm:cxn modelId="{566604F5-F24F-4E5E-BC53-0480EAB6439A}" type="presParOf" srcId="{D79F8862-52FC-479B-93EA-88FDC7738C08}" destId="{BBF4A4B9-06DB-4532-B18A-8C13F530F683}" srcOrd="0" destOrd="0" presId="urn:microsoft.com/office/officeart/2005/8/layout/hierarchy2"/>
    <dgm:cxn modelId="{2A9197B6-9DB1-497A-A62F-3A212BCB78D8}" type="presParOf" srcId="{0886D1BB-9F38-433F-904F-A9F8FE3DD331}" destId="{30075B5C-436B-4206-A8B7-DA18F77E02EF}" srcOrd="1" destOrd="0" presId="urn:microsoft.com/office/officeart/2005/8/layout/hierarchy2"/>
    <dgm:cxn modelId="{1719A915-4544-4A4A-996C-9F7B888BAA29}" type="presParOf" srcId="{30075B5C-436B-4206-A8B7-DA18F77E02EF}" destId="{ED178732-5ABC-4450-9BE0-C882D3E13403}" srcOrd="0" destOrd="0" presId="urn:microsoft.com/office/officeart/2005/8/layout/hierarchy2"/>
    <dgm:cxn modelId="{66BD48EA-F413-4CBE-940D-FDC9D181B6E5}" type="presParOf" srcId="{30075B5C-436B-4206-A8B7-DA18F77E02EF}" destId="{50EB64F3-CF1C-4AEA-89DC-E581451EE0F2}" srcOrd="1" destOrd="0" presId="urn:microsoft.com/office/officeart/2005/8/layout/hierarchy2"/>
    <dgm:cxn modelId="{5F0AE68B-9AE9-40FB-9476-7E5EA866CB91}" type="presParOf" srcId="{0886D1BB-9F38-433F-904F-A9F8FE3DD331}" destId="{5241819A-6BC3-405E-8BAB-C7D4EAF6726A}" srcOrd="2" destOrd="0" presId="urn:microsoft.com/office/officeart/2005/8/layout/hierarchy2"/>
    <dgm:cxn modelId="{EB2EAA4F-0C7C-4EA7-9FF0-EB85670FCF7C}" type="presParOf" srcId="{5241819A-6BC3-405E-8BAB-C7D4EAF6726A}" destId="{3A5320BB-281B-42B6-A538-44DDA7D5B3DD}" srcOrd="0" destOrd="0" presId="urn:microsoft.com/office/officeart/2005/8/layout/hierarchy2"/>
    <dgm:cxn modelId="{AB3A6ED0-1EB6-4FC7-8DD3-3CF26868F82E}" type="presParOf" srcId="{0886D1BB-9F38-433F-904F-A9F8FE3DD331}" destId="{DE05B5B6-F24C-4C28-BCC5-6731AB05D641}" srcOrd="3" destOrd="0" presId="urn:microsoft.com/office/officeart/2005/8/layout/hierarchy2"/>
    <dgm:cxn modelId="{88366DDE-B743-4395-AA19-EFA51C85D73B}" type="presParOf" srcId="{DE05B5B6-F24C-4C28-BCC5-6731AB05D641}" destId="{FE282CFE-33A3-481C-B9A0-35A06ACFBC8C}" srcOrd="0" destOrd="0" presId="urn:microsoft.com/office/officeart/2005/8/layout/hierarchy2"/>
    <dgm:cxn modelId="{8877BCE8-5BCA-494F-89DF-EC0831758753}" type="presParOf" srcId="{DE05B5B6-F24C-4C28-BCC5-6731AB05D641}" destId="{CCBD70B4-CE8B-4971-A88B-E713D277AE4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97611C-144A-45E0-8E95-7725378A95C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1EAFD4-D0D2-4116-AC9B-E78B683BB1BE}">
      <dgm:prSet phldrT="[Texte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Report</a:t>
          </a:r>
          <a:endParaRPr lang="fr-FR" dirty="0"/>
        </a:p>
      </dgm:t>
    </dgm:pt>
    <dgm:pt modelId="{17407A55-FCB7-4D7D-8E7D-112F3C7FA1DA}" type="parTrans" cxnId="{A0AB67E3-E14D-42F3-8DD1-75FBD9D88C44}">
      <dgm:prSet/>
      <dgm:spPr/>
      <dgm:t>
        <a:bodyPr/>
        <a:lstStyle/>
        <a:p>
          <a:endParaRPr lang="fr-FR"/>
        </a:p>
      </dgm:t>
    </dgm:pt>
    <dgm:pt modelId="{51B9ED2B-74B5-46AA-9B5B-705B9FF1500B}" type="sibTrans" cxnId="{A0AB67E3-E14D-42F3-8DD1-75FBD9D88C44}">
      <dgm:prSet/>
      <dgm:spPr/>
      <dgm:t>
        <a:bodyPr/>
        <a:lstStyle/>
        <a:p>
          <a:endParaRPr lang="fr-FR"/>
        </a:p>
      </dgm:t>
    </dgm:pt>
    <dgm:pt modelId="{3097B514-B5B6-4021-8BD8-70C9232A4C30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err="1"/>
            <a:t>Account</a:t>
          </a:r>
          <a:r>
            <a:rPr lang="fr-BE" dirty="0"/>
            <a:t> A</a:t>
          </a:r>
        </a:p>
      </dgm:t>
    </dgm:pt>
    <dgm:pt modelId="{6F91458D-965F-426A-9E54-C92699D86375}" type="parTrans" cxnId="{4A43962B-F104-49A5-9AA7-21F1C96DD396}">
      <dgm:prSet/>
      <dgm:spPr/>
      <dgm:t>
        <a:bodyPr/>
        <a:lstStyle/>
        <a:p>
          <a:endParaRPr lang="fr-FR" dirty="0"/>
        </a:p>
      </dgm:t>
    </dgm:pt>
    <dgm:pt modelId="{E92DBC11-A48B-4E42-8713-429756BBF73C}" type="sibTrans" cxnId="{4A43962B-F104-49A5-9AA7-21F1C96DD396}">
      <dgm:prSet/>
      <dgm:spPr/>
      <dgm:t>
        <a:bodyPr/>
        <a:lstStyle/>
        <a:p>
          <a:endParaRPr lang="fr-FR"/>
        </a:p>
      </dgm:t>
    </dgm:pt>
    <dgm:pt modelId="{680ADFA3-E90E-4C14-96F1-C6B4CFA8AB7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Y</a:t>
          </a:r>
        </a:p>
      </dgm:t>
    </dgm:pt>
    <dgm:pt modelId="{964BC740-526D-436E-896F-69C1FCE90032}" type="parTrans" cxnId="{A2CAA983-D8C0-49BA-97C5-750473330886}">
      <dgm:prSet/>
      <dgm:spPr/>
      <dgm:t>
        <a:bodyPr/>
        <a:lstStyle/>
        <a:p>
          <a:endParaRPr lang="fr-FR"/>
        </a:p>
      </dgm:t>
    </dgm:pt>
    <dgm:pt modelId="{66AD1FC1-C9A8-4AD5-AB7E-C1BA3530102B}" type="sibTrans" cxnId="{A2CAA983-D8C0-49BA-97C5-750473330886}">
      <dgm:prSet/>
      <dgm:spPr/>
      <dgm:t>
        <a:bodyPr/>
        <a:lstStyle/>
        <a:p>
          <a:endParaRPr lang="fr-FR"/>
        </a:p>
      </dgm:t>
    </dgm:pt>
    <dgm:pt modelId="{BF222D6F-98A1-47B0-AC3D-E648F6BC61B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Y (CEO </a:t>
          </a:r>
          <a:r>
            <a:rPr lang="fr-BE" dirty="0" err="1"/>
            <a:t>role</a:t>
          </a:r>
          <a:r>
            <a:rPr lang="fr-BE" dirty="0"/>
            <a:t>)</a:t>
          </a:r>
          <a:endParaRPr lang="fr-FR" dirty="0"/>
        </a:p>
      </dgm:t>
    </dgm:pt>
    <dgm:pt modelId="{01793ECE-42A9-4D13-B1F3-49AD8DF3A2D0}" type="parTrans" cxnId="{63505CA4-6325-48FE-BE26-56826CADDD0F}">
      <dgm:prSet/>
      <dgm:spPr/>
      <dgm:t>
        <a:bodyPr/>
        <a:lstStyle/>
        <a:p>
          <a:endParaRPr lang="fr-FR"/>
        </a:p>
      </dgm:t>
    </dgm:pt>
    <dgm:pt modelId="{CD4C4613-4294-4D32-B631-02357FCA75C7}" type="sibTrans" cxnId="{63505CA4-6325-48FE-BE26-56826CADDD0F}">
      <dgm:prSet/>
      <dgm:spPr/>
      <dgm:t>
        <a:bodyPr/>
        <a:lstStyle/>
        <a:p>
          <a:endParaRPr lang="fr-FR"/>
        </a:p>
      </dgm:t>
    </dgm:pt>
    <dgm:pt modelId="{0BC87E48-4FC6-46B6-8103-C144BC9BC466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W (Manager </a:t>
          </a:r>
          <a:r>
            <a:rPr lang="fr-BE" dirty="0" err="1"/>
            <a:t>role</a:t>
          </a:r>
          <a:r>
            <a:rPr lang="fr-BE" dirty="0"/>
            <a:t>) </a:t>
          </a:r>
          <a:endParaRPr lang="fr-FR" dirty="0"/>
        </a:p>
      </dgm:t>
    </dgm:pt>
    <dgm:pt modelId="{90E7B9BA-2B56-40C8-874D-76275510B4F2}" type="parTrans" cxnId="{35E5FB22-FB06-47E7-9CEA-C2F42C2A23D9}">
      <dgm:prSet/>
      <dgm:spPr/>
      <dgm:t>
        <a:bodyPr/>
        <a:lstStyle/>
        <a:p>
          <a:endParaRPr lang="fr-FR"/>
        </a:p>
      </dgm:t>
    </dgm:pt>
    <dgm:pt modelId="{C9A2CD9E-2072-45F3-AC17-41055A1B7C1C}" type="sibTrans" cxnId="{35E5FB22-FB06-47E7-9CEA-C2F42C2A23D9}">
      <dgm:prSet/>
      <dgm:spPr/>
      <dgm:t>
        <a:bodyPr/>
        <a:lstStyle/>
        <a:p>
          <a:endParaRPr lang="fr-FR"/>
        </a:p>
      </dgm:t>
    </dgm:pt>
    <dgm:pt modelId="{2A9C79E5-9781-4E49-A6E0-4D80652E9698}">
      <dgm:prSet phldrT="[Texte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 err="1"/>
            <a:t>Account</a:t>
          </a:r>
          <a:r>
            <a:rPr lang="fr-BE" dirty="0"/>
            <a:t> D</a:t>
          </a:r>
        </a:p>
      </dgm:t>
    </dgm:pt>
    <dgm:pt modelId="{D01C3E13-F72E-4393-9678-2F179991116E}" type="sibTrans" cxnId="{127C03D9-1A94-4542-90F1-6CDB6B0B125E}">
      <dgm:prSet/>
      <dgm:spPr/>
      <dgm:t>
        <a:bodyPr/>
        <a:lstStyle/>
        <a:p>
          <a:endParaRPr lang="fr-FR"/>
        </a:p>
      </dgm:t>
    </dgm:pt>
    <dgm:pt modelId="{6D1A72E0-B9E0-4D06-9230-C83DC5E8AB49}" type="parTrans" cxnId="{127C03D9-1A94-4542-90F1-6CDB6B0B125E}">
      <dgm:prSet/>
      <dgm:spPr/>
      <dgm:t>
        <a:bodyPr/>
        <a:lstStyle/>
        <a:p>
          <a:endParaRPr lang="fr-FR" dirty="0"/>
        </a:p>
      </dgm:t>
    </dgm:pt>
    <dgm:pt modelId="{A76A1B52-AA6D-4E94-A4B2-163FE7BA7E7A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Entreprise Z</a:t>
          </a:r>
        </a:p>
      </dgm:t>
    </dgm:pt>
    <dgm:pt modelId="{C137AE16-3D60-4C21-A1DF-995D37187C23}" type="parTrans" cxnId="{33B78A3A-98E0-4CC7-AD3F-567FF0CE6AC3}">
      <dgm:prSet/>
      <dgm:spPr/>
      <dgm:t>
        <a:bodyPr/>
        <a:lstStyle/>
        <a:p>
          <a:endParaRPr lang="fr-FR"/>
        </a:p>
      </dgm:t>
    </dgm:pt>
    <dgm:pt modelId="{7F546C38-BBBF-4C3C-9CEE-2F1E03E3CC2C}" type="sibTrans" cxnId="{33B78A3A-98E0-4CC7-AD3F-567FF0CE6AC3}">
      <dgm:prSet/>
      <dgm:spPr/>
      <dgm:t>
        <a:bodyPr/>
        <a:lstStyle/>
        <a:p>
          <a:endParaRPr lang="fr-FR"/>
        </a:p>
      </dgm:t>
    </dgm:pt>
    <dgm:pt modelId="{55ABD034-ADA2-48B4-9034-9ECD932ACC32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X</a:t>
          </a:r>
        </a:p>
      </dgm:t>
    </dgm:pt>
    <dgm:pt modelId="{AF4CDA7A-E7BD-493A-8944-2E2D4B08D4B9}" type="parTrans" cxnId="{C3B8164D-0C0F-4E5F-A2E8-9D1B8B2D316E}">
      <dgm:prSet/>
      <dgm:spPr/>
      <dgm:t>
        <a:bodyPr/>
        <a:lstStyle/>
        <a:p>
          <a:endParaRPr lang="fr-FR"/>
        </a:p>
      </dgm:t>
    </dgm:pt>
    <dgm:pt modelId="{D96B1AB2-4E89-4624-94A5-2923C3EC3FD4}" type="sibTrans" cxnId="{C3B8164D-0C0F-4E5F-A2E8-9D1B8B2D316E}">
      <dgm:prSet/>
      <dgm:spPr/>
      <dgm:t>
        <a:bodyPr/>
        <a:lstStyle/>
        <a:p>
          <a:endParaRPr lang="fr-FR"/>
        </a:p>
      </dgm:t>
    </dgm:pt>
    <dgm:pt modelId="{591287A8-5AB6-4637-A4A5-25642D81C59F}">
      <dgm:prSet phldrT="[Texte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Person S</a:t>
          </a:r>
        </a:p>
      </dgm:t>
    </dgm:pt>
    <dgm:pt modelId="{433EC983-9AFF-456A-8F2C-3151FAF3D444}" type="parTrans" cxnId="{FD8634B0-7044-47AE-9443-1F001A41873C}">
      <dgm:prSet/>
      <dgm:spPr/>
      <dgm:t>
        <a:bodyPr/>
        <a:lstStyle/>
        <a:p>
          <a:endParaRPr lang="fr-FR"/>
        </a:p>
      </dgm:t>
    </dgm:pt>
    <dgm:pt modelId="{9C767050-8BA8-45C9-BC17-795C106AE92C}" type="sibTrans" cxnId="{FD8634B0-7044-47AE-9443-1F001A41873C}">
      <dgm:prSet/>
      <dgm:spPr/>
      <dgm:t>
        <a:bodyPr/>
        <a:lstStyle/>
        <a:p>
          <a:endParaRPr lang="fr-FR"/>
        </a:p>
      </dgm:t>
    </dgm:pt>
    <dgm:pt modelId="{A3BA6FFB-EDF2-43B7-8CB6-107A9EDB8488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BE" dirty="0"/>
            <a:t>Entreprise V</a:t>
          </a:r>
          <a:endParaRPr lang="fr-FR" dirty="0"/>
        </a:p>
      </dgm:t>
    </dgm:pt>
    <dgm:pt modelId="{723F209B-F196-4246-871E-89C6F9A2B919}" type="parTrans" cxnId="{1263F6F4-0DA9-45EB-A717-32B973C103B9}">
      <dgm:prSet/>
      <dgm:spPr/>
      <dgm:t>
        <a:bodyPr/>
        <a:lstStyle/>
        <a:p>
          <a:endParaRPr lang="fr-FR"/>
        </a:p>
      </dgm:t>
    </dgm:pt>
    <dgm:pt modelId="{EB0969CE-E6D9-4493-924D-B0FD945C3F6C}" type="sibTrans" cxnId="{1263F6F4-0DA9-45EB-A717-32B973C103B9}">
      <dgm:prSet/>
      <dgm:spPr/>
      <dgm:t>
        <a:bodyPr/>
        <a:lstStyle/>
        <a:p>
          <a:endParaRPr lang="fr-FR"/>
        </a:p>
      </dgm:t>
    </dgm:pt>
    <dgm:pt modelId="{DEB1A9FA-9069-4682-A82E-3FE68DFEE87C}" type="pres">
      <dgm:prSet presAssocID="{7897611C-144A-45E0-8E95-7725378A95C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360E647-CDD7-4AE9-A9E3-17FA192C2354}" type="pres">
      <dgm:prSet presAssocID="{1B1EAFD4-D0D2-4116-AC9B-E78B683BB1BE}" presName="root1" presStyleCnt="0"/>
      <dgm:spPr/>
    </dgm:pt>
    <dgm:pt modelId="{A4003ECA-F1DE-4D29-ACFB-A2C4A2F5A0AA}" type="pres">
      <dgm:prSet presAssocID="{1B1EAFD4-D0D2-4116-AC9B-E78B683BB1BE}" presName="LevelOneTextNode" presStyleLbl="node0" presStyleIdx="0" presStyleCnt="1">
        <dgm:presLayoutVars>
          <dgm:chPref val="3"/>
        </dgm:presLayoutVars>
      </dgm:prSet>
      <dgm:spPr/>
    </dgm:pt>
    <dgm:pt modelId="{6D6E423A-EBEA-48B4-8C79-1E108AE6191D}" type="pres">
      <dgm:prSet presAssocID="{1B1EAFD4-D0D2-4116-AC9B-E78B683BB1BE}" presName="level2hierChild" presStyleCnt="0"/>
      <dgm:spPr/>
    </dgm:pt>
    <dgm:pt modelId="{F22D4B61-A81B-4D7D-A33E-DEE6DF3D020C}" type="pres">
      <dgm:prSet presAssocID="{433EC983-9AFF-456A-8F2C-3151FAF3D444}" presName="conn2-1" presStyleLbl="parChTrans1D2" presStyleIdx="0" presStyleCnt="4"/>
      <dgm:spPr/>
    </dgm:pt>
    <dgm:pt modelId="{AFB88D62-60EC-4E50-BC2F-F1517948DCAE}" type="pres">
      <dgm:prSet presAssocID="{433EC983-9AFF-456A-8F2C-3151FAF3D444}" presName="connTx" presStyleLbl="parChTrans1D2" presStyleIdx="0" presStyleCnt="4"/>
      <dgm:spPr/>
    </dgm:pt>
    <dgm:pt modelId="{E9A0F9AB-C17A-4AA3-BFC8-2B2BD5712DAA}" type="pres">
      <dgm:prSet presAssocID="{591287A8-5AB6-4637-A4A5-25642D81C59F}" presName="root2" presStyleCnt="0"/>
      <dgm:spPr/>
    </dgm:pt>
    <dgm:pt modelId="{2226101F-FBD2-4F56-879B-8DE95C818CB4}" type="pres">
      <dgm:prSet presAssocID="{591287A8-5AB6-4637-A4A5-25642D81C59F}" presName="LevelTwoTextNode" presStyleLbl="node2" presStyleIdx="0" presStyleCnt="4">
        <dgm:presLayoutVars>
          <dgm:chPref val="3"/>
        </dgm:presLayoutVars>
      </dgm:prSet>
      <dgm:spPr/>
    </dgm:pt>
    <dgm:pt modelId="{FEB77DB5-A949-492C-946C-6AA55D2F7628}" type="pres">
      <dgm:prSet presAssocID="{591287A8-5AB6-4637-A4A5-25642D81C59F}" presName="level3hierChild" presStyleCnt="0"/>
      <dgm:spPr/>
    </dgm:pt>
    <dgm:pt modelId="{4AFDC51B-C043-44A0-932A-C414DFCFD487}" type="pres">
      <dgm:prSet presAssocID="{6F91458D-965F-426A-9E54-C92699D86375}" presName="conn2-1" presStyleLbl="parChTrans1D2" presStyleIdx="1" presStyleCnt="4"/>
      <dgm:spPr/>
    </dgm:pt>
    <dgm:pt modelId="{5F4C82FE-D5F5-4BD7-9356-D6CFC783A3F9}" type="pres">
      <dgm:prSet presAssocID="{6F91458D-965F-426A-9E54-C92699D86375}" presName="connTx" presStyleLbl="parChTrans1D2" presStyleIdx="1" presStyleCnt="4"/>
      <dgm:spPr/>
    </dgm:pt>
    <dgm:pt modelId="{F0ECDEE9-DB79-49EA-A01F-9E713B7F813D}" type="pres">
      <dgm:prSet presAssocID="{3097B514-B5B6-4021-8BD8-70C9232A4C30}" presName="root2" presStyleCnt="0"/>
      <dgm:spPr/>
    </dgm:pt>
    <dgm:pt modelId="{30B551A2-BC4C-4BDF-9EE1-6A4ABAA0DAD4}" type="pres">
      <dgm:prSet presAssocID="{3097B514-B5B6-4021-8BD8-70C9232A4C30}" presName="LevelTwoTextNode" presStyleLbl="node2" presStyleIdx="1" presStyleCnt="4">
        <dgm:presLayoutVars>
          <dgm:chPref val="3"/>
        </dgm:presLayoutVars>
      </dgm:prSet>
      <dgm:spPr/>
    </dgm:pt>
    <dgm:pt modelId="{1B78EC7E-43A0-4C26-AECB-9672BF4C9C4A}" type="pres">
      <dgm:prSet presAssocID="{3097B514-B5B6-4021-8BD8-70C9232A4C30}" presName="level3hierChild" presStyleCnt="0"/>
      <dgm:spPr/>
    </dgm:pt>
    <dgm:pt modelId="{B7FDEE70-0F5D-496C-B191-DBD35441A714}" type="pres">
      <dgm:prSet presAssocID="{AF4CDA7A-E7BD-493A-8944-2E2D4B08D4B9}" presName="conn2-1" presStyleLbl="parChTrans1D3" presStyleIdx="0" presStyleCnt="3"/>
      <dgm:spPr/>
    </dgm:pt>
    <dgm:pt modelId="{4175532E-A15B-43C8-A20C-208DA441F54C}" type="pres">
      <dgm:prSet presAssocID="{AF4CDA7A-E7BD-493A-8944-2E2D4B08D4B9}" presName="connTx" presStyleLbl="parChTrans1D3" presStyleIdx="0" presStyleCnt="3"/>
      <dgm:spPr/>
    </dgm:pt>
    <dgm:pt modelId="{FB5D4B4E-AAC4-4112-B327-3E8D4C1C9964}" type="pres">
      <dgm:prSet presAssocID="{55ABD034-ADA2-48B4-9034-9ECD932ACC32}" presName="root2" presStyleCnt="0"/>
      <dgm:spPr/>
    </dgm:pt>
    <dgm:pt modelId="{2004B4AF-91DE-4FA8-AF43-2894FF0E1C0F}" type="pres">
      <dgm:prSet presAssocID="{55ABD034-ADA2-48B4-9034-9ECD932ACC32}" presName="LevelTwoTextNode" presStyleLbl="node3" presStyleIdx="0" presStyleCnt="3">
        <dgm:presLayoutVars>
          <dgm:chPref val="3"/>
        </dgm:presLayoutVars>
      </dgm:prSet>
      <dgm:spPr/>
    </dgm:pt>
    <dgm:pt modelId="{82772490-76FC-4146-BB28-6BC8469ECF5D}" type="pres">
      <dgm:prSet presAssocID="{55ABD034-ADA2-48B4-9034-9ECD932ACC32}" presName="level3hierChild" presStyleCnt="0"/>
      <dgm:spPr/>
    </dgm:pt>
    <dgm:pt modelId="{AA385840-43A7-402C-8384-86B0B6795534}" type="pres">
      <dgm:prSet presAssocID="{964BC740-526D-436E-896F-69C1FCE90032}" presName="conn2-1" presStyleLbl="parChTrans1D3" presStyleIdx="1" presStyleCnt="3"/>
      <dgm:spPr/>
    </dgm:pt>
    <dgm:pt modelId="{645BAD08-7BC6-4D79-96D3-5A33216AA297}" type="pres">
      <dgm:prSet presAssocID="{964BC740-526D-436E-896F-69C1FCE90032}" presName="connTx" presStyleLbl="parChTrans1D3" presStyleIdx="1" presStyleCnt="3"/>
      <dgm:spPr/>
    </dgm:pt>
    <dgm:pt modelId="{6B82346A-3F35-49E7-A563-003264CF030D}" type="pres">
      <dgm:prSet presAssocID="{680ADFA3-E90E-4C14-96F1-C6B4CFA8AB7F}" presName="root2" presStyleCnt="0"/>
      <dgm:spPr/>
    </dgm:pt>
    <dgm:pt modelId="{51D5D1DD-FBB9-440D-8137-C7D3C8FEDF33}" type="pres">
      <dgm:prSet presAssocID="{680ADFA3-E90E-4C14-96F1-C6B4CFA8AB7F}" presName="LevelTwoTextNode" presStyleLbl="node3" presStyleIdx="1" presStyleCnt="3">
        <dgm:presLayoutVars>
          <dgm:chPref val="3"/>
        </dgm:presLayoutVars>
      </dgm:prSet>
      <dgm:spPr/>
    </dgm:pt>
    <dgm:pt modelId="{0A065A4E-B5BE-4E52-8B5C-EEE60AA3561F}" type="pres">
      <dgm:prSet presAssocID="{680ADFA3-E90E-4C14-96F1-C6B4CFA8AB7F}" presName="level3hierChild" presStyleCnt="0"/>
      <dgm:spPr/>
    </dgm:pt>
    <dgm:pt modelId="{7C8D79B5-022B-4BBD-80A0-FBC2EE1D166B}" type="pres">
      <dgm:prSet presAssocID="{6D1A72E0-B9E0-4D06-9230-C83DC5E8AB49}" presName="conn2-1" presStyleLbl="parChTrans1D2" presStyleIdx="2" presStyleCnt="4"/>
      <dgm:spPr/>
    </dgm:pt>
    <dgm:pt modelId="{4CF749D3-3436-42E5-8831-9D640116958F}" type="pres">
      <dgm:prSet presAssocID="{6D1A72E0-B9E0-4D06-9230-C83DC5E8AB49}" presName="connTx" presStyleLbl="parChTrans1D2" presStyleIdx="2" presStyleCnt="4"/>
      <dgm:spPr/>
    </dgm:pt>
    <dgm:pt modelId="{C3F21861-C48B-41D8-8346-7B7FC3991C65}" type="pres">
      <dgm:prSet presAssocID="{2A9C79E5-9781-4E49-A6E0-4D80652E9698}" presName="root2" presStyleCnt="0"/>
      <dgm:spPr/>
    </dgm:pt>
    <dgm:pt modelId="{3AE6C95C-05F5-4512-9215-C6C883C6265B}" type="pres">
      <dgm:prSet presAssocID="{2A9C79E5-9781-4E49-A6E0-4D80652E9698}" presName="LevelTwoTextNode" presStyleLbl="node2" presStyleIdx="2" presStyleCnt="4">
        <dgm:presLayoutVars>
          <dgm:chPref val="3"/>
        </dgm:presLayoutVars>
      </dgm:prSet>
      <dgm:spPr/>
    </dgm:pt>
    <dgm:pt modelId="{A13642E1-B81C-47D0-9D4E-5CC3FBA134D3}" type="pres">
      <dgm:prSet presAssocID="{2A9C79E5-9781-4E49-A6E0-4D80652E9698}" presName="level3hierChild" presStyleCnt="0"/>
      <dgm:spPr/>
    </dgm:pt>
    <dgm:pt modelId="{549DE3DF-7BDF-43E8-954D-F225243C091B}" type="pres">
      <dgm:prSet presAssocID="{C137AE16-3D60-4C21-A1DF-995D37187C23}" presName="conn2-1" presStyleLbl="parChTrans1D3" presStyleIdx="2" presStyleCnt="3"/>
      <dgm:spPr/>
    </dgm:pt>
    <dgm:pt modelId="{C60FF402-EAA5-42C5-BDE1-B4BB35C4BFA0}" type="pres">
      <dgm:prSet presAssocID="{C137AE16-3D60-4C21-A1DF-995D37187C23}" presName="connTx" presStyleLbl="parChTrans1D3" presStyleIdx="2" presStyleCnt="3"/>
      <dgm:spPr/>
    </dgm:pt>
    <dgm:pt modelId="{FCF28A82-18F7-4805-9BEE-EB953B383968}" type="pres">
      <dgm:prSet presAssocID="{A76A1B52-AA6D-4E94-A4B2-163FE7BA7E7A}" presName="root2" presStyleCnt="0"/>
      <dgm:spPr/>
    </dgm:pt>
    <dgm:pt modelId="{6687F42F-F969-434A-B943-54A57DAB2910}" type="pres">
      <dgm:prSet presAssocID="{A76A1B52-AA6D-4E94-A4B2-163FE7BA7E7A}" presName="LevelTwoTextNode" presStyleLbl="node3" presStyleIdx="2" presStyleCnt="3">
        <dgm:presLayoutVars>
          <dgm:chPref val="3"/>
        </dgm:presLayoutVars>
      </dgm:prSet>
      <dgm:spPr/>
    </dgm:pt>
    <dgm:pt modelId="{87C41620-B5E8-4EFD-8CE8-27B381B6DC0B}" type="pres">
      <dgm:prSet presAssocID="{A76A1B52-AA6D-4E94-A4B2-163FE7BA7E7A}" presName="level3hierChild" presStyleCnt="0"/>
      <dgm:spPr/>
    </dgm:pt>
    <dgm:pt modelId="{D79F8862-52FC-479B-93EA-88FDC7738C08}" type="pres">
      <dgm:prSet presAssocID="{01793ECE-42A9-4D13-B1F3-49AD8DF3A2D0}" presName="conn2-1" presStyleLbl="parChTrans1D4" presStyleIdx="0" presStyleCnt="2"/>
      <dgm:spPr/>
    </dgm:pt>
    <dgm:pt modelId="{BBF4A4B9-06DB-4532-B18A-8C13F530F683}" type="pres">
      <dgm:prSet presAssocID="{01793ECE-42A9-4D13-B1F3-49AD8DF3A2D0}" presName="connTx" presStyleLbl="parChTrans1D4" presStyleIdx="0" presStyleCnt="2"/>
      <dgm:spPr/>
    </dgm:pt>
    <dgm:pt modelId="{30075B5C-436B-4206-A8B7-DA18F77E02EF}" type="pres">
      <dgm:prSet presAssocID="{BF222D6F-98A1-47B0-AC3D-E648F6BC61BF}" presName="root2" presStyleCnt="0"/>
      <dgm:spPr/>
    </dgm:pt>
    <dgm:pt modelId="{ED178732-5ABC-4450-9BE0-C882D3E13403}" type="pres">
      <dgm:prSet presAssocID="{BF222D6F-98A1-47B0-AC3D-E648F6BC61BF}" presName="LevelTwoTextNode" presStyleLbl="node4" presStyleIdx="0" presStyleCnt="2">
        <dgm:presLayoutVars>
          <dgm:chPref val="3"/>
        </dgm:presLayoutVars>
      </dgm:prSet>
      <dgm:spPr/>
    </dgm:pt>
    <dgm:pt modelId="{50EB64F3-CF1C-4AEA-89DC-E581451EE0F2}" type="pres">
      <dgm:prSet presAssocID="{BF222D6F-98A1-47B0-AC3D-E648F6BC61BF}" presName="level3hierChild" presStyleCnt="0"/>
      <dgm:spPr/>
    </dgm:pt>
    <dgm:pt modelId="{5241819A-6BC3-405E-8BAB-C7D4EAF6726A}" type="pres">
      <dgm:prSet presAssocID="{90E7B9BA-2B56-40C8-874D-76275510B4F2}" presName="conn2-1" presStyleLbl="parChTrans1D4" presStyleIdx="1" presStyleCnt="2"/>
      <dgm:spPr/>
    </dgm:pt>
    <dgm:pt modelId="{3A5320BB-281B-42B6-A538-44DDA7D5B3DD}" type="pres">
      <dgm:prSet presAssocID="{90E7B9BA-2B56-40C8-874D-76275510B4F2}" presName="connTx" presStyleLbl="parChTrans1D4" presStyleIdx="1" presStyleCnt="2"/>
      <dgm:spPr/>
    </dgm:pt>
    <dgm:pt modelId="{DE05B5B6-F24C-4C28-BCC5-6731AB05D641}" type="pres">
      <dgm:prSet presAssocID="{0BC87E48-4FC6-46B6-8103-C144BC9BC466}" presName="root2" presStyleCnt="0"/>
      <dgm:spPr/>
    </dgm:pt>
    <dgm:pt modelId="{FE282CFE-33A3-481C-B9A0-35A06ACFBC8C}" type="pres">
      <dgm:prSet presAssocID="{0BC87E48-4FC6-46B6-8103-C144BC9BC466}" presName="LevelTwoTextNode" presStyleLbl="node4" presStyleIdx="1" presStyleCnt="2">
        <dgm:presLayoutVars>
          <dgm:chPref val="3"/>
        </dgm:presLayoutVars>
      </dgm:prSet>
      <dgm:spPr/>
    </dgm:pt>
    <dgm:pt modelId="{CCBD70B4-CE8B-4971-A88B-E713D277AE4F}" type="pres">
      <dgm:prSet presAssocID="{0BC87E48-4FC6-46B6-8103-C144BC9BC466}" presName="level3hierChild" presStyleCnt="0"/>
      <dgm:spPr/>
    </dgm:pt>
    <dgm:pt modelId="{85477066-3B76-4855-A995-6ED351550C71}" type="pres">
      <dgm:prSet presAssocID="{723F209B-F196-4246-871E-89C6F9A2B919}" presName="conn2-1" presStyleLbl="parChTrans1D2" presStyleIdx="3" presStyleCnt="4"/>
      <dgm:spPr/>
    </dgm:pt>
    <dgm:pt modelId="{CA358318-12A3-4EFB-BE1F-5D0F253A500A}" type="pres">
      <dgm:prSet presAssocID="{723F209B-F196-4246-871E-89C6F9A2B919}" presName="connTx" presStyleLbl="parChTrans1D2" presStyleIdx="3" presStyleCnt="4"/>
      <dgm:spPr/>
    </dgm:pt>
    <dgm:pt modelId="{72FAA6DB-9C18-49F1-8C9F-594BE3F6D24D}" type="pres">
      <dgm:prSet presAssocID="{A3BA6FFB-EDF2-43B7-8CB6-107A9EDB8488}" presName="root2" presStyleCnt="0"/>
      <dgm:spPr/>
    </dgm:pt>
    <dgm:pt modelId="{A206F920-B6CC-482F-94D2-C62E020C165F}" type="pres">
      <dgm:prSet presAssocID="{A3BA6FFB-EDF2-43B7-8CB6-107A9EDB8488}" presName="LevelTwoTextNode" presStyleLbl="node2" presStyleIdx="3" presStyleCnt="4">
        <dgm:presLayoutVars>
          <dgm:chPref val="3"/>
        </dgm:presLayoutVars>
      </dgm:prSet>
      <dgm:spPr/>
    </dgm:pt>
    <dgm:pt modelId="{E0BDF629-11AE-497B-9432-B6093208FAC8}" type="pres">
      <dgm:prSet presAssocID="{A3BA6FFB-EDF2-43B7-8CB6-107A9EDB8488}" presName="level3hierChild" presStyleCnt="0"/>
      <dgm:spPr/>
    </dgm:pt>
  </dgm:ptLst>
  <dgm:cxnLst>
    <dgm:cxn modelId="{0C3ADB09-3567-4D46-B672-7D6E7F5B6E22}" type="presOf" srcId="{1B1EAFD4-D0D2-4116-AC9B-E78B683BB1BE}" destId="{A4003ECA-F1DE-4D29-ACFB-A2C4A2F5A0AA}" srcOrd="0" destOrd="0" presId="urn:microsoft.com/office/officeart/2005/8/layout/hierarchy2"/>
    <dgm:cxn modelId="{570AFE0D-5428-4CFA-80CB-D16081A36900}" type="presOf" srcId="{90E7B9BA-2B56-40C8-874D-76275510B4F2}" destId="{3A5320BB-281B-42B6-A538-44DDA7D5B3DD}" srcOrd="1" destOrd="0" presId="urn:microsoft.com/office/officeart/2005/8/layout/hierarchy2"/>
    <dgm:cxn modelId="{CFE6D716-B5C3-4FCA-9F89-440D52D89DB0}" type="presOf" srcId="{BF222D6F-98A1-47B0-AC3D-E648F6BC61BF}" destId="{ED178732-5ABC-4450-9BE0-C882D3E13403}" srcOrd="0" destOrd="0" presId="urn:microsoft.com/office/officeart/2005/8/layout/hierarchy2"/>
    <dgm:cxn modelId="{35E5FB22-FB06-47E7-9CEA-C2F42C2A23D9}" srcId="{A76A1B52-AA6D-4E94-A4B2-163FE7BA7E7A}" destId="{0BC87E48-4FC6-46B6-8103-C144BC9BC466}" srcOrd="1" destOrd="0" parTransId="{90E7B9BA-2B56-40C8-874D-76275510B4F2}" sibTransId="{C9A2CD9E-2072-45F3-AC17-41055A1B7C1C}"/>
    <dgm:cxn modelId="{D3C07925-CF65-4153-8C9F-516BB4C7BD95}" type="presOf" srcId="{964BC740-526D-436E-896F-69C1FCE90032}" destId="{AA385840-43A7-402C-8384-86B0B6795534}" srcOrd="0" destOrd="0" presId="urn:microsoft.com/office/officeart/2005/8/layout/hierarchy2"/>
    <dgm:cxn modelId="{4A43962B-F104-49A5-9AA7-21F1C96DD396}" srcId="{1B1EAFD4-D0D2-4116-AC9B-E78B683BB1BE}" destId="{3097B514-B5B6-4021-8BD8-70C9232A4C30}" srcOrd="1" destOrd="0" parTransId="{6F91458D-965F-426A-9E54-C92699D86375}" sibTransId="{E92DBC11-A48B-4E42-8713-429756BBF73C}"/>
    <dgm:cxn modelId="{7CCD6834-E5A5-44E6-B4F9-90E3FB95B736}" type="presOf" srcId="{433EC983-9AFF-456A-8F2C-3151FAF3D444}" destId="{F22D4B61-A81B-4D7D-A33E-DEE6DF3D020C}" srcOrd="0" destOrd="0" presId="urn:microsoft.com/office/officeart/2005/8/layout/hierarchy2"/>
    <dgm:cxn modelId="{33B78A3A-98E0-4CC7-AD3F-567FF0CE6AC3}" srcId="{2A9C79E5-9781-4E49-A6E0-4D80652E9698}" destId="{A76A1B52-AA6D-4E94-A4B2-163FE7BA7E7A}" srcOrd="0" destOrd="0" parTransId="{C137AE16-3D60-4C21-A1DF-995D37187C23}" sibTransId="{7F546C38-BBBF-4C3C-9CEE-2F1E03E3CC2C}"/>
    <dgm:cxn modelId="{553BCA67-6A91-4950-ACA5-A38C2D159A29}" type="presOf" srcId="{723F209B-F196-4246-871E-89C6F9A2B919}" destId="{CA358318-12A3-4EFB-BE1F-5D0F253A500A}" srcOrd="1" destOrd="0" presId="urn:microsoft.com/office/officeart/2005/8/layout/hierarchy2"/>
    <dgm:cxn modelId="{1CE8D269-8B59-4B65-BD41-3BF29D76E721}" type="presOf" srcId="{90E7B9BA-2B56-40C8-874D-76275510B4F2}" destId="{5241819A-6BC3-405E-8BAB-C7D4EAF6726A}" srcOrd="0" destOrd="0" presId="urn:microsoft.com/office/officeart/2005/8/layout/hierarchy2"/>
    <dgm:cxn modelId="{F3D6876A-D339-49EF-97AC-1E7B7387E906}" type="presOf" srcId="{6D1A72E0-B9E0-4D06-9230-C83DC5E8AB49}" destId="{7C8D79B5-022B-4BBD-80A0-FBC2EE1D166B}" srcOrd="0" destOrd="0" presId="urn:microsoft.com/office/officeart/2005/8/layout/hierarchy2"/>
    <dgm:cxn modelId="{1DDAA34A-5181-49D1-B194-3DDB516B4126}" type="presOf" srcId="{723F209B-F196-4246-871E-89C6F9A2B919}" destId="{85477066-3B76-4855-A995-6ED351550C71}" srcOrd="0" destOrd="0" presId="urn:microsoft.com/office/officeart/2005/8/layout/hierarchy2"/>
    <dgm:cxn modelId="{C3B8164D-0C0F-4E5F-A2E8-9D1B8B2D316E}" srcId="{3097B514-B5B6-4021-8BD8-70C9232A4C30}" destId="{55ABD034-ADA2-48B4-9034-9ECD932ACC32}" srcOrd="0" destOrd="0" parTransId="{AF4CDA7A-E7BD-493A-8944-2E2D4B08D4B9}" sibTransId="{D96B1AB2-4E89-4624-94A5-2923C3EC3FD4}"/>
    <dgm:cxn modelId="{B5C4234E-D9A2-4A6F-9826-A35747172F4C}" type="presOf" srcId="{3097B514-B5B6-4021-8BD8-70C9232A4C30}" destId="{30B551A2-BC4C-4BDF-9EE1-6A4ABAA0DAD4}" srcOrd="0" destOrd="0" presId="urn:microsoft.com/office/officeart/2005/8/layout/hierarchy2"/>
    <dgm:cxn modelId="{52627C52-E5E5-4E26-BF5C-4D6A1EFD173B}" type="presOf" srcId="{0BC87E48-4FC6-46B6-8103-C144BC9BC466}" destId="{FE282CFE-33A3-481C-B9A0-35A06ACFBC8C}" srcOrd="0" destOrd="0" presId="urn:microsoft.com/office/officeart/2005/8/layout/hierarchy2"/>
    <dgm:cxn modelId="{B3158275-94D9-4DD0-A69A-B4B5B079A1C0}" type="presOf" srcId="{C137AE16-3D60-4C21-A1DF-995D37187C23}" destId="{C60FF402-EAA5-42C5-BDE1-B4BB35C4BFA0}" srcOrd="1" destOrd="0" presId="urn:microsoft.com/office/officeart/2005/8/layout/hierarchy2"/>
    <dgm:cxn modelId="{EEB1E576-222F-48F7-9032-541624F29EC6}" type="presOf" srcId="{6F91458D-965F-426A-9E54-C92699D86375}" destId="{4AFDC51B-C043-44A0-932A-C414DFCFD487}" srcOrd="0" destOrd="0" presId="urn:microsoft.com/office/officeart/2005/8/layout/hierarchy2"/>
    <dgm:cxn modelId="{66BA387F-5A96-4AB9-B099-06C405C7C7CB}" type="presOf" srcId="{591287A8-5AB6-4637-A4A5-25642D81C59F}" destId="{2226101F-FBD2-4F56-879B-8DE95C818CB4}" srcOrd="0" destOrd="0" presId="urn:microsoft.com/office/officeart/2005/8/layout/hierarchy2"/>
    <dgm:cxn modelId="{A2CAA983-D8C0-49BA-97C5-750473330886}" srcId="{3097B514-B5B6-4021-8BD8-70C9232A4C30}" destId="{680ADFA3-E90E-4C14-96F1-C6B4CFA8AB7F}" srcOrd="1" destOrd="0" parTransId="{964BC740-526D-436E-896F-69C1FCE90032}" sibTransId="{66AD1FC1-C9A8-4AD5-AB7E-C1BA3530102B}"/>
    <dgm:cxn modelId="{9B21AD89-B958-49E4-B1FC-BDD78506AF98}" type="presOf" srcId="{55ABD034-ADA2-48B4-9034-9ECD932ACC32}" destId="{2004B4AF-91DE-4FA8-AF43-2894FF0E1C0F}" srcOrd="0" destOrd="0" presId="urn:microsoft.com/office/officeart/2005/8/layout/hierarchy2"/>
    <dgm:cxn modelId="{618F8A8F-CDB4-4767-95EB-424B984B6DD0}" type="presOf" srcId="{AF4CDA7A-E7BD-493A-8944-2E2D4B08D4B9}" destId="{4175532E-A15B-43C8-A20C-208DA441F54C}" srcOrd="1" destOrd="0" presId="urn:microsoft.com/office/officeart/2005/8/layout/hierarchy2"/>
    <dgm:cxn modelId="{5813B890-F7D7-407F-ABC3-F9FEF876032B}" type="presOf" srcId="{2A9C79E5-9781-4E49-A6E0-4D80652E9698}" destId="{3AE6C95C-05F5-4512-9215-C6C883C6265B}" srcOrd="0" destOrd="0" presId="urn:microsoft.com/office/officeart/2005/8/layout/hierarchy2"/>
    <dgm:cxn modelId="{B998B398-1D50-4377-A98A-A06A5795FC0C}" type="presOf" srcId="{C137AE16-3D60-4C21-A1DF-995D37187C23}" destId="{549DE3DF-7BDF-43E8-954D-F225243C091B}" srcOrd="0" destOrd="0" presId="urn:microsoft.com/office/officeart/2005/8/layout/hierarchy2"/>
    <dgm:cxn modelId="{0A48909F-AE9D-42E1-90E1-A14837843145}" type="presOf" srcId="{01793ECE-42A9-4D13-B1F3-49AD8DF3A2D0}" destId="{BBF4A4B9-06DB-4532-B18A-8C13F530F683}" srcOrd="1" destOrd="0" presId="urn:microsoft.com/office/officeart/2005/8/layout/hierarchy2"/>
    <dgm:cxn modelId="{63505CA4-6325-48FE-BE26-56826CADDD0F}" srcId="{A76A1B52-AA6D-4E94-A4B2-163FE7BA7E7A}" destId="{BF222D6F-98A1-47B0-AC3D-E648F6BC61BF}" srcOrd="0" destOrd="0" parTransId="{01793ECE-42A9-4D13-B1F3-49AD8DF3A2D0}" sibTransId="{CD4C4613-4294-4D32-B631-02357FCA75C7}"/>
    <dgm:cxn modelId="{FD8634B0-7044-47AE-9443-1F001A41873C}" srcId="{1B1EAFD4-D0D2-4116-AC9B-E78B683BB1BE}" destId="{591287A8-5AB6-4637-A4A5-25642D81C59F}" srcOrd="0" destOrd="0" parTransId="{433EC983-9AFF-456A-8F2C-3151FAF3D444}" sibTransId="{9C767050-8BA8-45C9-BC17-795C106AE92C}"/>
    <dgm:cxn modelId="{5F9943B9-BA85-4BA1-932A-613BE8EDF6FA}" type="presOf" srcId="{7897611C-144A-45E0-8E95-7725378A95C0}" destId="{DEB1A9FA-9069-4682-A82E-3FE68DFEE87C}" srcOrd="0" destOrd="0" presId="urn:microsoft.com/office/officeart/2005/8/layout/hierarchy2"/>
    <dgm:cxn modelId="{451E5ABA-FA58-4685-A32B-05BDCC8FAB73}" type="presOf" srcId="{AF4CDA7A-E7BD-493A-8944-2E2D4B08D4B9}" destId="{B7FDEE70-0F5D-496C-B191-DBD35441A714}" srcOrd="0" destOrd="0" presId="urn:microsoft.com/office/officeart/2005/8/layout/hierarchy2"/>
    <dgm:cxn modelId="{6E34C6BE-466B-474F-A8A6-1BF7DE276642}" type="presOf" srcId="{01793ECE-42A9-4D13-B1F3-49AD8DF3A2D0}" destId="{D79F8862-52FC-479B-93EA-88FDC7738C08}" srcOrd="0" destOrd="0" presId="urn:microsoft.com/office/officeart/2005/8/layout/hierarchy2"/>
    <dgm:cxn modelId="{04D5DBC6-BD0D-47D5-85DD-CB99891261FE}" type="presOf" srcId="{433EC983-9AFF-456A-8F2C-3151FAF3D444}" destId="{AFB88D62-60EC-4E50-BC2F-F1517948DCAE}" srcOrd="1" destOrd="0" presId="urn:microsoft.com/office/officeart/2005/8/layout/hierarchy2"/>
    <dgm:cxn modelId="{F0AA47C9-71A4-487C-8A32-0BD8747AB339}" type="presOf" srcId="{6D1A72E0-B9E0-4D06-9230-C83DC5E8AB49}" destId="{4CF749D3-3436-42E5-8831-9D640116958F}" srcOrd="1" destOrd="0" presId="urn:microsoft.com/office/officeart/2005/8/layout/hierarchy2"/>
    <dgm:cxn modelId="{D8BFA7D7-D2C6-494B-A739-7079980A6C6A}" type="presOf" srcId="{A3BA6FFB-EDF2-43B7-8CB6-107A9EDB8488}" destId="{A206F920-B6CC-482F-94D2-C62E020C165F}" srcOrd="0" destOrd="0" presId="urn:microsoft.com/office/officeart/2005/8/layout/hierarchy2"/>
    <dgm:cxn modelId="{127C03D9-1A94-4542-90F1-6CDB6B0B125E}" srcId="{1B1EAFD4-D0D2-4116-AC9B-E78B683BB1BE}" destId="{2A9C79E5-9781-4E49-A6E0-4D80652E9698}" srcOrd="2" destOrd="0" parTransId="{6D1A72E0-B9E0-4D06-9230-C83DC5E8AB49}" sibTransId="{D01C3E13-F72E-4393-9678-2F179991116E}"/>
    <dgm:cxn modelId="{A0AB67E3-E14D-42F3-8DD1-75FBD9D88C44}" srcId="{7897611C-144A-45E0-8E95-7725378A95C0}" destId="{1B1EAFD4-D0D2-4116-AC9B-E78B683BB1BE}" srcOrd="0" destOrd="0" parTransId="{17407A55-FCB7-4D7D-8E7D-112F3C7FA1DA}" sibTransId="{51B9ED2B-74B5-46AA-9B5B-705B9FF1500B}"/>
    <dgm:cxn modelId="{2EBEA5E5-E431-4EBF-9BCF-6ADB78F8D70A}" type="presOf" srcId="{A76A1B52-AA6D-4E94-A4B2-163FE7BA7E7A}" destId="{6687F42F-F969-434A-B943-54A57DAB2910}" srcOrd="0" destOrd="0" presId="urn:microsoft.com/office/officeart/2005/8/layout/hierarchy2"/>
    <dgm:cxn modelId="{1980EFF1-51A0-4D41-8528-F680A052278B}" type="presOf" srcId="{680ADFA3-E90E-4C14-96F1-C6B4CFA8AB7F}" destId="{51D5D1DD-FBB9-440D-8137-C7D3C8FEDF33}" srcOrd="0" destOrd="0" presId="urn:microsoft.com/office/officeart/2005/8/layout/hierarchy2"/>
    <dgm:cxn modelId="{283070F4-7C71-4D0D-ACA1-9275EC7F4666}" type="presOf" srcId="{6F91458D-965F-426A-9E54-C92699D86375}" destId="{5F4C82FE-D5F5-4BD7-9356-D6CFC783A3F9}" srcOrd="1" destOrd="0" presId="urn:microsoft.com/office/officeart/2005/8/layout/hierarchy2"/>
    <dgm:cxn modelId="{1263F6F4-0DA9-45EB-A717-32B973C103B9}" srcId="{1B1EAFD4-D0D2-4116-AC9B-E78B683BB1BE}" destId="{A3BA6FFB-EDF2-43B7-8CB6-107A9EDB8488}" srcOrd="3" destOrd="0" parTransId="{723F209B-F196-4246-871E-89C6F9A2B919}" sibTransId="{EB0969CE-E6D9-4493-924D-B0FD945C3F6C}"/>
    <dgm:cxn modelId="{889DADFF-CFC3-45F8-8FD5-E1068C65ACC4}" type="presOf" srcId="{964BC740-526D-436E-896F-69C1FCE90032}" destId="{645BAD08-7BC6-4D79-96D3-5A33216AA297}" srcOrd="1" destOrd="0" presId="urn:microsoft.com/office/officeart/2005/8/layout/hierarchy2"/>
    <dgm:cxn modelId="{55DEBBFB-7D6A-4B1F-9140-F7ACE3013F70}" type="presParOf" srcId="{DEB1A9FA-9069-4682-A82E-3FE68DFEE87C}" destId="{B360E647-CDD7-4AE9-A9E3-17FA192C2354}" srcOrd="0" destOrd="0" presId="urn:microsoft.com/office/officeart/2005/8/layout/hierarchy2"/>
    <dgm:cxn modelId="{33920F90-E92E-4128-B68F-E51A31FFE15A}" type="presParOf" srcId="{B360E647-CDD7-4AE9-A9E3-17FA192C2354}" destId="{A4003ECA-F1DE-4D29-ACFB-A2C4A2F5A0AA}" srcOrd="0" destOrd="0" presId="urn:microsoft.com/office/officeart/2005/8/layout/hierarchy2"/>
    <dgm:cxn modelId="{14FBA763-AC6F-4A0D-BFD5-F27F4A8561BB}" type="presParOf" srcId="{B360E647-CDD7-4AE9-A9E3-17FA192C2354}" destId="{6D6E423A-EBEA-48B4-8C79-1E108AE6191D}" srcOrd="1" destOrd="0" presId="urn:microsoft.com/office/officeart/2005/8/layout/hierarchy2"/>
    <dgm:cxn modelId="{E42D1A52-2B5B-4850-BC01-9557AD2A2EF6}" type="presParOf" srcId="{6D6E423A-EBEA-48B4-8C79-1E108AE6191D}" destId="{F22D4B61-A81B-4D7D-A33E-DEE6DF3D020C}" srcOrd="0" destOrd="0" presId="urn:microsoft.com/office/officeart/2005/8/layout/hierarchy2"/>
    <dgm:cxn modelId="{23C7DFBF-808E-4EB4-B3CE-0550A06B86D3}" type="presParOf" srcId="{F22D4B61-A81B-4D7D-A33E-DEE6DF3D020C}" destId="{AFB88D62-60EC-4E50-BC2F-F1517948DCAE}" srcOrd="0" destOrd="0" presId="urn:microsoft.com/office/officeart/2005/8/layout/hierarchy2"/>
    <dgm:cxn modelId="{505AB97E-BF12-49E4-A5EB-B91AF6AC577F}" type="presParOf" srcId="{6D6E423A-EBEA-48B4-8C79-1E108AE6191D}" destId="{E9A0F9AB-C17A-4AA3-BFC8-2B2BD5712DAA}" srcOrd="1" destOrd="0" presId="urn:microsoft.com/office/officeart/2005/8/layout/hierarchy2"/>
    <dgm:cxn modelId="{B1274871-1BFD-4C2C-AE66-DD121D9D85C0}" type="presParOf" srcId="{E9A0F9AB-C17A-4AA3-BFC8-2B2BD5712DAA}" destId="{2226101F-FBD2-4F56-879B-8DE95C818CB4}" srcOrd="0" destOrd="0" presId="urn:microsoft.com/office/officeart/2005/8/layout/hierarchy2"/>
    <dgm:cxn modelId="{42098428-C874-47BB-A91C-4F01D9A40926}" type="presParOf" srcId="{E9A0F9AB-C17A-4AA3-BFC8-2B2BD5712DAA}" destId="{FEB77DB5-A949-492C-946C-6AA55D2F7628}" srcOrd="1" destOrd="0" presId="urn:microsoft.com/office/officeart/2005/8/layout/hierarchy2"/>
    <dgm:cxn modelId="{812DAD0A-91AC-42E6-BFDC-757813A734D9}" type="presParOf" srcId="{6D6E423A-EBEA-48B4-8C79-1E108AE6191D}" destId="{4AFDC51B-C043-44A0-932A-C414DFCFD487}" srcOrd="2" destOrd="0" presId="urn:microsoft.com/office/officeart/2005/8/layout/hierarchy2"/>
    <dgm:cxn modelId="{41BC6284-A6DC-49EA-83A0-66A98EB035A5}" type="presParOf" srcId="{4AFDC51B-C043-44A0-932A-C414DFCFD487}" destId="{5F4C82FE-D5F5-4BD7-9356-D6CFC783A3F9}" srcOrd="0" destOrd="0" presId="urn:microsoft.com/office/officeart/2005/8/layout/hierarchy2"/>
    <dgm:cxn modelId="{B53DD323-A06B-403B-AE5C-F255F560DC87}" type="presParOf" srcId="{6D6E423A-EBEA-48B4-8C79-1E108AE6191D}" destId="{F0ECDEE9-DB79-49EA-A01F-9E713B7F813D}" srcOrd="3" destOrd="0" presId="urn:microsoft.com/office/officeart/2005/8/layout/hierarchy2"/>
    <dgm:cxn modelId="{FFD3AA0D-A29E-4899-BC82-6D06EEA04569}" type="presParOf" srcId="{F0ECDEE9-DB79-49EA-A01F-9E713B7F813D}" destId="{30B551A2-BC4C-4BDF-9EE1-6A4ABAA0DAD4}" srcOrd="0" destOrd="0" presId="urn:microsoft.com/office/officeart/2005/8/layout/hierarchy2"/>
    <dgm:cxn modelId="{93238D4F-3869-4767-98E6-F327D3A63006}" type="presParOf" srcId="{F0ECDEE9-DB79-49EA-A01F-9E713B7F813D}" destId="{1B78EC7E-43A0-4C26-AECB-9672BF4C9C4A}" srcOrd="1" destOrd="0" presId="urn:microsoft.com/office/officeart/2005/8/layout/hierarchy2"/>
    <dgm:cxn modelId="{86C1C062-57E5-4033-AB77-41AB93F825DA}" type="presParOf" srcId="{1B78EC7E-43A0-4C26-AECB-9672BF4C9C4A}" destId="{B7FDEE70-0F5D-496C-B191-DBD35441A714}" srcOrd="0" destOrd="0" presId="urn:microsoft.com/office/officeart/2005/8/layout/hierarchy2"/>
    <dgm:cxn modelId="{310F873B-8896-4EBC-83A3-677A694874E3}" type="presParOf" srcId="{B7FDEE70-0F5D-496C-B191-DBD35441A714}" destId="{4175532E-A15B-43C8-A20C-208DA441F54C}" srcOrd="0" destOrd="0" presId="urn:microsoft.com/office/officeart/2005/8/layout/hierarchy2"/>
    <dgm:cxn modelId="{1C489C7B-2720-4CE6-B88C-6650EA3211CB}" type="presParOf" srcId="{1B78EC7E-43A0-4C26-AECB-9672BF4C9C4A}" destId="{FB5D4B4E-AAC4-4112-B327-3E8D4C1C9964}" srcOrd="1" destOrd="0" presId="urn:microsoft.com/office/officeart/2005/8/layout/hierarchy2"/>
    <dgm:cxn modelId="{E0C590C6-FDE3-4904-9EE2-6F8AE60A6399}" type="presParOf" srcId="{FB5D4B4E-AAC4-4112-B327-3E8D4C1C9964}" destId="{2004B4AF-91DE-4FA8-AF43-2894FF0E1C0F}" srcOrd="0" destOrd="0" presId="urn:microsoft.com/office/officeart/2005/8/layout/hierarchy2"/>
    <dgm:cxn modelId="{7641C610-6AD4-4410-AC60-C43FB6B1AEE9}" type="presParOf" srcId="{FB5D4B4E-AAC4-4112-B327-3E8D4C1C9964}" destId="{82772490-76FC-4146-BB28-6BC8469ECF5D}" srcOrd="1" destOrd="0" presId="urn:microsoft.com/office/officeart/2005/8/layout/hierarchy2"/>
    <dgm:cxn modelId="{5D16D175-F8C5-491B-B5E4-0AF7172967E9}" type="presParOf" srcId="{1B78EC7E-43A0-4C26-AECB-9672BF4C9C4A}" destId="{AA385840-43A7-402C-8384-86B0B6795534}" srcOrd="2" destOrd="0" presId="urn:microsoft.com/office/officeart/2005/8/layout/hierarchy2"/>
    <dgm:cxn modelId="{F6EBB283-2E40-4742-AFA4-9A365E673C66}" type="presParOf" srcId="{AA385840-43A7-402C-8384-86B0B6795534}" destId="{645BAD08-7BC6-4D79-96D3-5A33216AA297}" srcOrd="0" destOrd="0" presId="urn:microsoft.com/office/officeart/2005/8/layout/hierarchy2"/>
    <dgm:cxn modelId="{469ECAA7-4B8A-4A00-B810-9B2A1A51E95F}" type="presParOf" srcId="{1B78EC7E-43A0-4C26-AECB-9672BF4C9C4A}" destId="{6B82346A-3F35-49E7-A563-003264CF030D}" srcOrd="3" destOrd="0" presId="urn:microsoft.com/office/officeart/2005/8/layout/hierarchy2"/>
    <dgm:cxn modelId="{6FC83352-91FB-44E1-84E2-148947BE9E32}" type="presParOf" srcId="{6B82346A-3F35-49E7-A563-003264CF030D}" destId="{51D5D1DD-FBB9-440D-8137-C7D3C8FEDF33}" srcOrd="0" destOrd="0" presId="urn:microsoft.com/office/officeart/2005/8/layout/hierarchy2"/>
    <dgm:cxn modelId="{285C0C22-ACEA-4A2B-9CE5-0F2243AAE198}" type="presParOf" srcId="{6B82346A-3F35-49E7-A563-003264CF030D}" destId="{0A065A4E-B5BE-4E52-8B5C-EEE60AA3561F}" srcOrd="1" destOrd="0" presId="urn:microsoft.com/office/officeart/2005/8/layout/hierarchy2"/>
    <dgm:cxn modelId="{75FE6980-15C5-48C4-8BA4-E54D0BAC3460}" type="presParOf" srcId="{6D6E423A-EBEA-48B4-8C79-1E108AE6191D}" destId="{7C8D79B5-022B-4BBD-80A0-FBC2EE1D166B}" srcOrd="4" destOrd="0" presId="urn:microsoft.com/office/officeart/2005/8/layout/hierarchy2"/>
    <dgm:cxn modelId="{6C37879A-75F9-4616-A213-94579F44EA76}" type="presParOf" srcId="{7C8D79B5-022B-4BBD-80A0-FBC2EE1D166B}" destId="{4CF749D3-3436-42E5-8831-9D640116958F}" srcOrd="0" destOrd="0" presId="urn:microsoft.com/office/officeart/2005/8/layout/hierarchy2"/>
    <dgm:cxn modelId="{818C1E36-C8DB-48E5-B8A6-BE04D8A95FF6}" type="presParOf" srcId="{6D6E423A-EBEA-48B4-8C79-1E108AE6191D}" destId="{C3F21861-C48B-41D8-8346-7B7FC3991C65}" srcOrd="5" destOrd="0" presId="urn:microsoft.com/office/officeart/2005/8/layout/hierarchy2"/>
    <dgm:cxn modelId="{B5F3540A-8AB7-4263-957B-BFA4BCBED12A}" type="presParOf" srcId="{C3F21861-C48B-41D8-8346-7B7FC3991C65}" destId="{3AE6C95C-05F5-4512-9215-C6C883C6265B}" srcOrd="0" destOrd="0" presId="urn:microsoft.com/office/officeart/2005/8/layout/hierarchy2"/>
    <dgm:cxn modelId="{9FFADA39-4166-4822-B56B-D8ADFF418B78}" type="presParOf" srcId="{C3F21861-C48B-41D8-8346-7B7FC3991C65}" destId="{A13642E1-B81C-47D0-9D4E-5CC3FBA134D3}" srcOrd="1" destOrd="0" presId="urn:microsoft.com/office/officeart/2005/8/layout/hierarchy2"/>
    <dgm:cxn modelId="{8D02D3DD-A2F7-45EC-9D39-35466949BCE4}" type="presParOf" srcId="{A13642E1-B81C-47D0-9D4E-5CC3FBA134D3}" destId="{549DE3DF-7BDF-43E8-954D-F225243C091B}" srcOrd="0" destOrd="0" presId="urn:microsoft.com/office/officeart/2005/8/layout/hierarchy2"/>
    <dgm:cxn modelId="{826680D0-5E8F-47EF-9388-A828012FBFC4}" type="presParOf" srcId="{549DE3DF-7BDF-43E8-954D-F225243C091B}" destId="{C60FF402-EAA5-42C5-BDE1-B4BB35C4BFA0}" srcOrd="0" destOrd="0" presId="urn:microsoft.com/office/officeart/2005/8/layout/hierarchy2"/>
    <dgm:cxn modelId="{FD0352CD-AAA1-486B-B7BF-2B1EA056969C}" type="presParOf" srcId="{A13642E1-B81C-47D0-9D4E-5CC3FBA134D3}" destId="{FCF28A82-18F7-4805-9BEE-EB953B383968}" srcOrd="1" destOrd="0" presId="urn:microsoft.com/office/officeart/2005/8/layout/hierarchy2"/>
    <dgm:cxn modelId="{30E5E8FC-D7CC-4841-868A-01FB560FDB36}" type="presParOf" srcId="{FCF28A82-18F7-4805-9BEE-EB953B383968}" destId="{6687F42F-F969-434A-B943-54A57DAB2910}" srcOrd="0" destOrd="0" presId="urn:microsoft.com/office/officeart/2005/8/layout/hierarchy2"/>
    <dgm:cxn modelId="{E849DD3A-DBAE-4A60-80ED-2EE57E269355}" type="presParOf" srcId="{FCF28A82-18F7-4805-9BEE-EB953B383968}" destId="{87C41620-B5E8-4EFD-8CE8-27B381B6DC0B}" srcOrd="1" destOrd="0" presId="urn:microsoft.com/office/officeart/2005/8/layout/hierarchy2"/>
    <dgm:cxn modelId="{DCFCC7A4-933E-4ABC-9EFA-11FCD2E79AB5}" type="presParOf" srcId="{87C41620-B5E8-4EFD-8CE8-27B381B6DC0B}" destId="{D79F8862-52FC-479B-93EA-88FDC7738C08}" srcOrd="0" destOrd="0" presId="urn:microsoft.com/office/officeart/2005/8/layout/hierarchy2"/>
    <dgm:cxn modelId="{77DE4093-4B23-4126-867A-C521C99FE7A6}" type="presParOf" srcId="{D79F8862-52FC-479B-93EA-88FDC7738C08}" destId="{BBF4A4B9-06DB-4532-B18A-8C13F530F683}" srcOrd="0" destOrd="0" presId="urn:microsoft.com/office/officeart/2005/8/layout/hierarchy2"/>
    <dgm:cxn modelId="{E4C50149-03A1-4EE8-A194-CF2F0B177068}" type="presParOf" srcId="{87C41620-B5E8-4EFD-8CE8-27B381B6DC0B}" destId="{30075B5C-436B-4206-A8B7-DA18F77E02EF}" srcOrd="1" destOrd="0" presId="urn:microsoft.com/office/officeart/2005/8/layout/hierarchy2"/>
    <dgm:cxn modelId="{36CE7CB9-B92D-4CA5-858D-B906FACFB0AC}" type="presParOf" srcId="{30075B5C-436B-4206-A8B7-DA18F77E02EF}" destId="{ED178732-5ABC-4450-9BE0-C882D3E13403}" srcOrd="0" destOrd="0" presId="urn:microsoft.com/office/officeart/2005/8/layout/hierarchy2"/>
    <dgm:cxn modelId="{47F13205-02BB-4486-BB24-FE4969F2E747}" type="presParOf" srcId="{30075B5C-436B-4206-A8B7-DA18F77E02EF}" destId="{50EB64F3-CF1C-4AEA-89DC-E581451EE0F2}" srcOrd="1" destOrd="0" presId="urn:microsoft.com/office/officeart/2005/8/layout/hierarchy2"/>
    <dgm:cxn modelId="{A93A38B3-C57E-4D7C-A721-037D2E9311D9}" type="presParOf" srcId="{87C41620-B5E8-4EFD-8CE8-27B381B6DC0B}" destId="{5241819A-6BC3-405E-8BAB-C7D4EAF6726A}" srcOrd="2" destOrd="0" presId="urn:microsoft.com/office/officeart/2005/8/layout/hierarchy2"/>
    <dgm:cxn modelId="{DA3EB13F-469D-46B3-9D6B-A21F64E0F12F}" type="presParOf" srcId="{5241819A-6BC3-405E-8BAB-C7D4EAF6726A}" destId="{3A5320BB-281B-42B6-A538-44DDA7D5B3DD}" srcOrd="0" destOrd="0" presId="urn:microsoft.com/office/officeart/2005/8/layout/hierarchy2"/>
    <dgm:cxn modelId="{C4396DF5-7F62-4840-BFC7-C594BDDF9636}" type="presParOf" srcId="{87C41620-B5E8-4EFD-8CE8-27B381B6DC0B}" destId="{DE05B5B6-F24C-4C28-BCC5-6731AB05D641}" srcOrd="3" destOrd="0" presId="urn:microsoft.com/office/officeart/2005/8/layout/hierarchy2"/>
    <dgm:cxn modelId="{FAC18CCB-10DD-4102-B5B5-67210D77C933}" type="presParOf" srcId="{DE05B5B6-F24C-4C28-BCC5-6731AB05D641}" destId="{FE282CFE-33A3-481C-B9A0-35A06ACFBC8C}" srcOrd="0" destOrd="0" presId="urn:microsoft.com/office/officeart/2005/8/layout/hierarchy2"/>
    <dgm:cxn modelId="{E448A36B-72F9-4ABC-96A8-697DB91F3C45}" type="presParOf" srcId="{DE05B5B6-F24C-4C28-BCC5-6731AB05D641}" destId="{CCBD70B4-CE8B-4971-A88B-E713D277AE4F}" srcOrd="1" destOrd="0" presId="urn:microsoft.com/office/officeart/2005/8/layout/hierarchy2"/>
    <dgm:cxn modelId="{C8D90BC5-3C87-4A73-AB54-4FE19C055152}" type="presParOf" srcId="{6D6E423A-EBEA-48B4-8C79-1E108AE6191D}" destId="{85477066-3B76-4855-A995-6ED351550C71}" srcOrd="6" destOrd="0" presId="urn:microsoft.com/office/officeart/2005/8/layout/hierarchy2"/>
    <dgm:cxn modelId="{142D17C7-6FAB-4913-AB8B-974347F710FB}" type="presParOf" srcId="{85477066-3B76-4855-A995-6ED351550C71}" destId="{CA358318-12A3-4EFB-BE1F-5D0F253A500A}" srcOrd="0" destOrd="0" presId="urn:microsoft.com/office/officeart/2005/8/layout/hierarchy2"/>
    <dgm:cxn modelId="{26527F79-364C-4DB8-96A8-D2ACCB45F278}" type="presParOf" srcId="{6D6E423A-EBEA-48B4-8C79-1E108AE6191D}" destId="{72FAA6DB-9C18-49F1-8C9F-594BE3F6D24D}" srcOrd="7" destOrd="0" presId="urn:microsoft.com/office/officeart/2005/8/layout/hierarchy2"/>
    <dgm:cxn modelId="{25767D46-5607-4633-B9FC-C3DC5858842F}" type="presParOf" srcId="{72FAA6DB-9C18-49F1-8C9F-594BE3F6D24D}" destId="{A206F920-B6CC-482F-94D2-C62E020C165F}" srcOrd="0" destOrd="0" presId="urn:microsoft.com/office/officeart/2005/8/layout/hierarchy2"/>
    <dgm:cxn modelId="{E7202F7F-9586-4C5B-88DB-C796F61172DB}" type="presParOf" srcId="{72FAA6DB-9C18-49F1-8C9F-594BE3F6D24D}" destId="{E0BDF629-11AE-497B-9432-B6093208FAC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03ECA-F1DE-4D29-ACFB-A2C4A2F5A0AA}">
      <dsp:nvSpPr>
        <dsp:cNvPr id="0" name=""/>
        <dsp:cNvSpPr/>
      </dsp:nvSpPr>
      <dsp:spPr>
        <a:xfrm>
          <a:off x="173262" y="1982937"/>
          <a:ext cx="1060347" cy="53017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Report</a:t>
          </a:r>
          <a:endParaRPr lang="fr-FR" sz="1300" kern="1200" dirty="0"/>
        </a:p>
      </dsp:txBody>
      <dsp:txXfrm>
        <a:off x="188790" y="1998465"/>
        <a:ext cx="1029291" cy="499117"/>
      </dsp:txXfrm>
    </dsp:sp>
    <dsp:sp modelId="{59F82E39-3497-4CAD-B0C5-4B3E5219EEA0}">
      <dsp:nvSpPr>
        <dsp:cNvPr id="0" name=""/>
        <dsp:cNvSpPr/>
      </dsp:nvSpPr>
      <dsp:spPr>
        <a:xfrm rot="17230830">
          <a:off x="727731" y="1551499"/>
          <a:ext cx="1435895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435895" y="10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/>
        </a:p>
      </dsp:txBody>
      <dsp:txXfrm>
        <a:off x="1409781" y="1526214"/>
        <a:ext cx="71794" cy="71794"/>
      </dsp:txXfrm>
    </dsp:sp>
    <dsp:sp modelId="{3EE7FEA3-37EE-47EB-B877-15FF6D442F2A}">
      <dsp:nvSpPr>
        <dsp:cNvPr id="0" name=""/>
        <dsp:cNvSpPr/>
      </dsp:nvSpPr>
      <dsp:spPr>
        <a:xfrm>
          <a:off x="1657748" y="611112"/>
          <a:ext cx="1060347" cy="530173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Transaction 1</a:t>
          </a:r>
          <a:endParaRPr lang="fr-FR" sz="1300" kern="1200" dirty="0"/>
        </a:p>
      </dsp:txBody>
      <dsp:txXfrm>
        <a:off x="1673276" y="626640"/>
        <a:ext cx="1029291" cy="499117"/>
      </dsp:txXfrm>
    </dsp:sp>
    <dsp:sp modelId="{4AFDC51B-C043-44A0-932A-C414DFCFD487}">
      <dsp:nvSpPr>
        <dsp:cNvPr id="0" name=""/>
        <dsp:cNvSpPr/>
      </dsp:nvSpPr>
      <dsp:spPr>
        <a:xfrm rot="19457599">
          <a:off x="2669000" y="713162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95080" y="10612"/>
              </a:lnTo>
            </a:path>
            <a:path>
              <a:moveTo>
                <a:pt x="427248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 err="1"/>
            <a:t>From</a:t>
          </a:r>
          <a:endParaRPr lang="fr-FR" sz="900" kern="1200" dirty="0"/>
        </a:p>
      </dsp:txBody>
      <dsp:txXfrm>
        <a:off x="2764080" y="658483"/>
        <a:ext cx="332168" cy="130582"/>
      </dsp:txXfrm>
    </dsp:sp>
    <dsp:sp modelId="{30B551A2-BC4C-4BDF-9EE1-6A4ABAA0DAD4}">
      <dsp:nvSpPr>
        <dsp:cNvPr id="0" name=""/>
        <dsp:cNvSpPr/>
      </dsp:nvSpPr>
      <dsp:spPr>
        <a:xfrm>
          <a:off x="3142234" y="306263"/>
          <a:ext cx="1060347" cy="53017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 err="1"/>
            <a:t>Account</a:t>
          </a:r>
          <a:r>
            <a:rPr lang="fr-BE" sz="1300" kern="1200" dirty="0"/>
            <a:t> A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(</a:t>
          </a:r>
          <a:r>
            <a:rPr lang="fr-BE" sz="1300" kern="1200" dirty="0" err="1"/>
            <a:t>our</a:t>
          </a:r>
          <a:r>
            <a:rPr lang="fr-BE" sz="1300" kern="1200" dirty="0"/>
            <a:t> client)</a:t>
          </a:r>
        </a:p>
      </dsp:txBody>
      <dsp:txXfrm>
        <a:off x="3157762" y="321791"/>
        <a:ext cx="1029291" cy="499117"/>
      </dsp:txXfrm>
    </dsp:sp>
    <dsp:sp modelId="{264E0EF2-682A-4623-80BC-2B6F77A240FD}">
      <dsp:nvSpPr>
        <dsp:cNvPr id="0" name=""/>
        <dsp:cNvSpPr/>
      </dsp:nvSpPr>
      <dsp:spPr>
        <a:xfrm rot="19457599">
          <a:off x="4153486" y="408312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01592" y="405866"/>
        <a:ext cx="26116" cy="26116"/>
      </dsp:txXfrm>
    </dsp:sp>
    <dsp:sp modelId="{10019CE2-16E7-4D69-A4A5-38AA0011F1D8}">
      <dsp:nvSpPr>
        <dsp:cNvPr id="0" name=""/>
        <dsp:cNvSpPr/>
      </dsp:nvSpPr>
      <dsp:spPr>
        <a:xfrm>
          <a:off x="4626720" y="1413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Person X</a:t>
          </a:r>
        </a:p>
      </dsp:txBody>
      <dsp:txXfrm>
        <a:off x="4642248" y="16941"/>
        <a:ext cx="1029291" cy="499117"/>
      </dsp:txXfrm>
    </dsp:sp>
    <dsp:sp modelId="{AA385840-43A7-402C-8384-86B0B6795534}">
      <dsp:nvSpPr>
        <dsp:cNvPr id="0" name=""/>
        <dsp:cNvSpPr/>
      </dsp:nvSpPr>
      <dsp:spPr>
        <a:xfrm rot="2142401">
          <a:off x="4153486" y="713162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01592" y="710716"/>
        <a:ext cx="26116" cy="26116"/>
      </dsp:txXfrm>
    </dsp:sp>
    <dsp:sp modelId="{51D5D1DD-FBB9-440D-8137-C7D3C8FEDF33}">
      <dsp:nvSpPr>
        <dsp:cNvPr id="0" name=""/>
        <dsp:cNvSpPr/>
      </dsp:nvSpPr>
      <dsp:spPr>
        <a:xfrm>
          <a:off x="4626720" y="611112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Person Y</a:t>
          </a:r>
        </a:p>
      </dsp:txBody>
      <dsp:txXfrm>
        <a:off x="4642248" y="626640"/>
        <a:ext cx="1029291" cy="499117"/>
      </dsp:txXfrm>
    </dsp:sp>
    <dsp:sp modelId="{CC34D011-14C4-411C-904B-0F16334B96EB}">
      <dsp:nvSpPr>
        <dsp:cNvPr id="0" name=""/>
        <dsp:cNvSpPr/>
      </dsp:nvSpPr>
      <dsp:spPr>
        <a:xfrm rot="2142401">
          <a:off x="2669000" y="1018011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86895" y="10612"/>
              </a:lnTo>
            </a:path>
            <a:path>
              <a:moveTo>
                <a:pt x="335432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To</a:t>
          </a:r>
        </a:p>
      </dsp:txBody>
      <dsp:txXfrm>
        <a:off x="2855896" y="963333"/>
        <a:ext cx="148537" cy="130582"/>
      </dsp:txXfrm>
    </dsp:sp>
    <dsp:sp modelId="{1DAA24D8-8AF6-4E6F-A397-FF12C6DEFACD}">
      <dsp:nvSpPr>
        <dsp:cNvPr id="0" name=""/>
        <dsp:cNvSpPr/>
      </dsp:nvSpPr>
      <dsp:spPr>
        <a:xfrm>
          <a:off x="3142234" y="915962"/>
          <a:ext cx="1060347" cy="53017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 err="1"/>
            <a:t>Account</a:t>
          </a:r>
          <a:r>
            <a:rPr lang="fr-BE" sz="1300" kern="1200" dirty="0"/>
            <a:t> B (</a:t>
          </a:r>
          <a:r>
            <a:rPr lang="fr-BE" sz="1300" u="sng" kern="1200" dirty="0" err="1"/>
            <a:t>third</a:t>
          </a:r>
          <a:r>
            <a:rPr lang="fr-BE" sz="1300" u="sng" kern="1200" dirty="0"/>
            <a:t> party</a:t>
          </a:r>
          <a:r>
            <a:rPr lang="fr-BE" sz="1300" kern="1200" dirty="0"/>
            <a:t>)</a:t>
          </a:r>
        </a:p>
      </dsp:txBody>
      <dsp:txXfrm>
        <a:off x="3157762" y="931490"/>
        <a:ext cx="1029291" cy="499117"/>
      </dsp:txXfrm>
    </dsp:sp>
    <dsp:sp modelId="{8878259B-C0A0-45D9-BACF-42E055797E3A}">
      <dsp:nvSpPr>
        <dsp:cNvPr id="0" name=""/>
        <dsp:cNvSpPr/>
      </dsp:nvSpPr>
      <dsp:spPr>
        <a:xfrm>
          <a:off x="1233609" y="2237411"/>
          <a:ext cx="42413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424138" y="10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1435075" y="2237420"/>
        <a:ext cx="21206" cy="21206"/>
      </dsp:txXfrm>
    </dsp:sp>
    <dsp:sp modelId="{CE193EE1-8AC6-41B4-A697-7B6E4F8B605D}">
      <dsp:nvSpPr>
        <dsp:cNvPr id="0" name=""/>
        <dsp:cNvSpPr/>
      </dsp:nvSpPr>
      <dsp:spPr>
        <a:xfrm>
          <a:off x="1657748" y="1982937"/>
          <a:ext cx="1060347" cy="530173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Transaction 2</a:t>
          </a:r>
          <a:endParaRPr lang="fr-FR" sz="1300" kern="1200" dirty="0"/>
        </a:p>
      </dsp:txBody>
      <dsp:txXfrm>
        <a:off x="1673276" y="1998465"/>
        <a:ext cx="1029291" cy="499117"/>
      </dsp:txXfrm>
    </dsp:sp>
    <dsp:sp modelId="{BD81D18E-66DA-4A07-A84F-F2925950A621}">
      <dsp:nvSpPr>
        <dsp:cNvPr id="0" name=""/>
        <dsp:cNvSpPr/>
      </dsp:nvSpPr>
      <dsp:spPr>
        <a:xfrm rot="18770822">
          <a:off x="2618317" y="2008773"/>
          <a:ext cx="623693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72003" y="10612"/>
              </a:lnTo>
            </a:path>
            <a:path>
              <a:moveTo>
                <a:pt x="451690" y="10612"/>
              </a:moveTo>
              <a:lnTo>
                <a:pt x="623693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 err="1"/>
            <a:t>From</a:t>
          </a:r>
          <a:endParaRPr lang="fr-FR" sz="900" kern="1200" dirty="0"/>
        </a:p>
      </dsp:txBody>
      <dsp:txXfrm>
        <a:off x="2790321" y="1941424"/>
        <a:ext cx="279687" cy="155923"/>
      </dsp:txXfrm>
    </dsp:sp>
    <dsp:sp modelId="{4255345C-187E-46B8-9FFB-88F2F37FA186}">
      <dsp:nvSpPr>
        <dsp:cNvPr id="0" name=""/>
        <dsp:cNvSpPr/>
      </dsp:nvSpPr>
      <dsp:spPr>
        <a:xfrm>
          <a:off x="3142234" y="1525662"/>
          <a:ext cx="1060347" cy="53017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 err="1"/>
            <a:t>Account</a:t>
          </a:r>
          <a:r>
            <a:rPr lang="fr-BE" sz="1300" kern="1200" dirty="0"/>
            <a:t> C (</a:t>
          </a:r>
          <a:r>
            <a:rPr lang="fr-BE" sz="1300" kern="1200" dirty="0" err="1"/>
            <a:t>our</a:t>
          </a:r>
          <a:r>
            <a:rPr lang="fr-BE" sz="1300" kern="1200" dirty="0"/>
            <a:t> client)</a:t>
          </a:r>
          <a:endParaRPr lang="fr-FR" sz="1300" kern="1200" dirty="0"/>
        </a:p>
      </dsp:txBody>
      <dsp:txXfrm>
        <a:off x="3157762" y="1541190"/>
        <a:ext cx="1029291" cy="499117"/>
      </dsp:txXfrm>
    </dsp:sp>
    <dsp:sp modelId="{3842E372-68B9-4BB0-9F7E-7B157F1325D6}">
      <dsp:nvSpPr>
        <dsp:cNvPr id="0" name=""/>
        <dsp:cNvSpPr/>
      </dsp:nvSpPr>
      <dsp:spPr>
        <a:xfrm>
          <a:off x="4202581" y="1780136"/>
          <a:ext cx="42413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42413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04047" y="1780145"/>
        <a:ext cx="21206" cy="21206"/>
      </dsp:txXfrm>
    </dsp:sp>
    <dsp:sp modelId="{E3A94D5C-BDF7-4143-A457-EBD02C60739A}">
      <dsp:nvSpPr>
        <dsp:cNvPr id="0" name=""/>
        <dsp:cNvSpPr/>
      </dsp:nvSpPr>
      <dsp:spPr>
        <a:xfrm>
          <a:off x="4626720" y="1525662"/>
          <a:ext cx="1060347" cy="530173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Entreprise V</a:t>
          </a:r>
          <a:endParaRPr lang="fr-FR" sz="1300" kern="1200" dirty="0"/>
        </a:p>
      </dsp:txBody>
      <dsp:txXfrm>
        <a:off x="4642248" y="1541190"/>
        <a:ext cx="1029291" cy="499117"/>
      </dsp:txXfrm>
    </dsp:sp>
    <dsp:sp modelId="{21EB355F-D015-4179-9A29-BCD6A602C190}">
      <dsp:nvSpPr>
        <dsp:cNvPr id="0" name=""/>
        <dsp:cNvSpPr/>
      </dsp:nvSpPr>
      <dsp:spPr>
        <a:xfrm>
          <a:off x="5687067" y="1780136"/>
          <a:ext cx="42413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42413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888533" y="1780145"/>
        <a:ext cx="21206" cy="21206"/>
      </dsp:txXfrm>
    </dsp:sp>
    <dsp:sp modelId="{33E42568-2ED2-48CC-A0B8-1AF91635C178}">
      <dsp:nvSpPr>
        <dsp:cNvPr id="0" name=""/>
        <dsp:cNvSpPr/>
      </dsp:nvSpPr>
      <dsp:spPr>
        <a:xfrm>
          <a:off x="6111206" y="1525662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Person Y (</a:t>
          </a:r>
          <a:r>
            <a:rPr lang="fr-BE" sz="1300" kern="1200" dirty="0" err="1"/>
            <a:t>owner</a:t>
          </a:r>
          <a:r>
            <a:rPr lang="fr-BE" sz="1300" kern="1200" dirty="0"/>
            <a:t> </a:t>
          </a:r>
          <a:r>
            <a:rPr lang="fr-BE" sz="1300" kern="1200" dirty="0" err="1"/>
            <a:t>role</a:t>
          </a:r>
          <a:r>
            <a:rPr lang="fr-BE" sz="1300" kern="1200" dirty="0"/>
            <a:t>)</a:t>
          </a:r>
          <a:endParaRPr lang="fr-FR" sz="1300" kern="1200" dirty="0"/>
        </a:p>
      </dsp:txBody>
      <dsp:txXfrm>
        <a:off x="6126734" y="1541190"/>
        <a:ext cx="1029291" cy="499117"/>
      </dsp:txXfrm>
    </dsp:sp>
    <dsp:sp modelId="{E5669E00-A992-4E65-9B68-C1F7D8C62A6C}">
      <dsp:nvSpPr>
        <dsp:cNvPr id="0" name=""/>
        <dsp:cNvSpPr/>
      </dsp:nvSpPr>
      <dsp:spPr>
        <a:xfrm rot="2829178">
          <a:off x="2618317" y="2466048"/>
          <a:ext cx="623693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237783" y="10612"/>
              </a:lnTo>
            </a:path>
            <a:path>
              <a:moveTo>
                <a:pt x="385910" y="10612"/>
              </a:moveTo>
              <a:lnTo>
                <a:pt x="623693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To</a:t>
          </a:r>
        </a:p>
      </dsp:txBody>
      <dsp:txXfrm>
        <a:off x="2856101" y="2398699"/>
        <a:ext cx="148127" cy="155923"/>
      </dsp:txXfrm>
    </dsp:sp>
    <dsp:sp modelId="{80EAA0A6-1088-41DC-8F61-4C64DAA8CC5E}">
      <dsp:nvSpPr>
        <dsp:cNvPr id="0" name=""/>
        <dsp:cNvSpPr/>
      </dsp:nvSpPr>
      <dsp:spPr>
        <a:xfrm>
          <a:off x="3142234" y="2440211"/>
          <a:ext cx="1060347" cy="530173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 err="1"/>
            <a:t>Account</a:t>
          </a:r>
          <a:r>
            <a:rPr lang="fr-BE" sz="1300" kern="1200" dirty="0"/>
            <a:t> A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(</a:t>
          </a:r>
          <a:r>
            <a:rPr lang="fr-BE" sz="1300" kern="1200" dirty="0" err="1"/>
            <a:t>our</a:t>
          </a:r>
          <a:r>
            <a:rPr lang="fr-BE" sz="1300" kern="1200" dirty="0"/>
            <a:t> client)</a:t>
          </a:r>
          <a:endParaRPr lang="fr-FR" sz="1300" kern="1200" dirty="0"/>
        </a:p>
      </dsp:txBody>
      <dsp:txXfrm>
        <a:off x="3157762" y="2455739"/>
        <a:ext cx="1029291" cy="499117"/>
      </dsp:txXfrm>
    </dsp:sp>
    <dsp:sp modelId="{370A248B-9B3C-46EB-A3A8-7B26D26E1E0A}">
      <dsp:nvSpPr>
        <dsp:cNvPr id="0" name=""/>
        <dsp:cNvSpPr/>
      </dsp:nvSpPr>
      <dsp:spPr>
        <a:xfrm rot="19457599">
          <a:off x="4153486" y="2542261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01592" y="2539815"/>
        <a:ext cx="26116" cy="26116"/>
      </dsp:txXfrm>
    </dsp:sp>
    <dsp:sp modelId="{E9ADE832-1A20-48BF-BD8F-4ED005E9AC64}">
      <dsp:nvSpPr>
        <dsp:cNvPr id="0" name=""/>
        <dsp:cNvSpPr/>
      </dsp:nvSpPr>
      <dsp:spPr>
        <a:xfrm>
          <a:off x="4626720" y="2135362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Person X</a:t>
          </a:r>
          <a:endParaRPr lang="fr-FR" sz="1300" kern="1200" dirty="0"/>
        </a:p>
      </dsp:txBody>
      <dsp:txXfrm>
        <a:off x="4642248" y="2150890"/>
        <a:ext cx="1029291" cy="499117"/>
      </dsp:txXfrm>
    </dsp:sp>
    <dsp:sp modelId="{E01B2241-224C-4CA9-BD3B-B892287754B0}">
      <dsp:nvSpPr>
        <dsp:cNvPr id="0" name=""/>
        <dsp:cNvSpPr/>
      </dsp:nvSpPr>
      <dsp:spPr>
        <a:xfrm rot="2142401">
          <a:off x="4153486" y="284711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01592" y="2844665"/>
        <a:ext cx="26116" cy="26116"/>
      </dsp:txXfrm>
    </dsp:sp>
    <dsp:sp modelId="{FB3EA252-B33F-4983-8C8E-64AE4B909DB1}">
      <dsp:nvSpPr>
        <dsp:cNvPr id="0" name=""/>
        <dsp:cNvSpPr/>
      </dsp:nvSpPr>
      <dsp:spPr>
        <a:xfrm>
          <a:off x="4626720" y="2745061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Person Y</a:t>
          </a:r>
          <a:endParaRPr lang="fr-FR" sz="1300" kern="1200" dirty="0"/>
        </a:p>
      </dsp:txBody>
      <dsp:txXfrm>
        <a:off x="4642248" y="2760589"/>
        <a:ext cx="1029291" cy="499117"/>
      </dsp:txXfrm>
    </dsp:sp>
    <dsp:sp modelId="{ED8CE957-7CDC-4A66-BA72-7CF46E361DA6}">
      <dsp:nvSpPr>
        <dsp:cNvPr id="0" name=""/>
        <dsp:cNvSpPr/>
      </dsp:nvSpPr>
      <dsp:spPr>
        <a:xfrm rot="4369170">
          <a:off x="727731" y="2923323"/>
          <a:ext cx="1435895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435895" y="10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1409781" y="2898038"/>
        <a:ext cx="71794" cy="71794"/>
      </dsp:txXfrm>
    </dsp:sp>
    <dsp:sp modelId="{A4F95239-52CA-4BF8-88AB-E06DE377B7BC}">
      <dsp:nvSpPr>
        <dsp:cNvPr id="0" name=""/>
        <dsp:cNvSpPr/>
      </dsp:nvSpPr>
      <dsp:spPr>
        <a:xfrm>
          <a:off x="1657748" y="3354761"/>
          <a:ext cx="1060347" cy="530173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Transaction 3</a:t>
          </a:r>
          <a:endParaRPr lang="fr-FR" sz="1300" kern="1200" dirty="0"/>
        </a:p>
      </dsp:txBody>
      <dsp:txXfrm>
        <a:off x="1673276" y="3370289"/>
        <a:ext cx="1029291" cy="499117"/>
      </dsp:txXfrm>
    </dsp:sp>
    <dsp:sp modelId="{C9E69AEC-333D-413F-AB91-1F5DFAA8C48F}">
      <dsp:nvSpPr>
        <dsp:cNvPr id="0" name=""/>
        <dsp:cNvSpPr/>
      </dsp:nvSpPr>
      <dsp:spPr>
        <a:xfrm rot="19457599">
          <a:off x="2669000" y="345681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25685" y="10612"/>
              </a:lnTo>
            </a:path>
            <a:path>
              <a:moveTo>
                <a:pt x="396643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 err="1"/>
            <a:t>From</a:t>
          </a:r>
          <a:endParaRPr lang="fr-FR" sz="900" kern="1200" dirty="0"/>
        </a:p>
      </dsp:txBody>
      <dsp:txXfrm>
        <a:off x="2794685" y="3402132"/>
        <a:ext cx="270957" cy="130582"/>
      </dsp:txXfrm>
    </dsp:sp>
    <dsp:sp modelId="{7ACDE1D9-6225-486C-BB3A-FCFF8F61FB4C}">
      <dsp:nvSpPr>
        <dsp:cNvPr id="0" name=""/>
        <dsp:cNvSpPr/>
      </dsp:nvSpPr>
      <dsp:spPr>
        <a:xfrm>
          <a:off x="3142234" y="3049911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Person Y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(</a:t>
          </a:r>
          <a:r>
            <a:rPr lang="fr-BE" sz="1300" kern="1200" dirty="0" err="1"/>
            <a:t>our</a:t>
          </a:r>
          <a:r>
            <a:rPr lang="fr-BE" sz="1300" kern="1200" dirty="0"/>
            <a:t> client)</a:t>
          </a:r>
        </a:p>
      </dsp:txBody>
      <dsp:txXfrm>
        <a:off x="3157762" y="3065439"/>
        <a:ext cx="1029291" cy="499117"/>
      </dsp:txXfrm>
    </dsp:sp>
    <dsp:sp modelId="{294C4B03-4638-429B-8D3E-A9351398825B}">
      <dsp:nvSpPr>
        <dsp:cNvPr id="0" name=""/>
        <dsp:cNvSpPr/>
      </dsp:nvSpPr>
      <dsp:spPr>
        <a:xfrm rot="2142401">
          <a:off x="2669000" y="376166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186895" y="10612"/>
              </a:lnTo>
            </a:path>
            <a:path>
              <a:moveTo>
                <a:pt x="335432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To</a:t>
          </a:r>
        </a:p>
      </dsp:txBody>
      <dsp:txXfrm>
        <a:off x="2855896" y="3706982"/>
        <a:ext cx="148537" cy="130582"/>
      </dsp:txXfrm>
    </dsp:sp>
    <dsp:sp modelId="{31FF3366-50FE-4311-BC69-DDF32FC17220}">
      <dsp:nvSpPr>
        <dsp:cNvPr id="0" name=""/>
        <dsp:cNvSpPr/>
      </dsp:nvSpPr>
      <dsp:spPr>
        <a:xfrm>
          <a:off x="3142234" y="3659611"/>
          <a:ext cx="1060347" cy="530173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Entreprise Z</a:t>
          </a:r>
          <a:endParaRPr lang="fr-FR" sz="1300" kern="1200" dirty="0"/>
        </a:p>
      </dsp:txBody>
      <dsp:txXfrm>
        <a:off x="3157762" y="3675139"/>
        <a:ext cx="1029291" cy="499117"/>
      </dsp:txXfrm>
    </dsp:sp>
    <dsp:sp modelId="{D79F8862-52FC-479B-93EA-88FDC7738C08}">
      <dsp:nvSpPr>
        <dsp:cNvPr id="0" name=""/>
        <dsp:cNvSpPr/>
      </dsp:nvSpPr>
      <dsp:spPr>
        <a:xfrm rot="19457599">
          <a:off x="4153486" y="376166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01592" y="3759214"/>
        <a:ext cx="26116" cy="26116"/>
      </dsp:txXfrm>
    </dsp:sp>
    <dsp:sp modelId="{ED178732-5ABC-4450-9BE0-C882D3E13403}">
      <dsp:nvSpPr>
        <dsp:cNvPr id="0" name=""/>
        <dsp:cNvSpPr/>
      </dsp:nvSpPr>
      <dsp:spPr>
        <a:xfrm>
          <a:off x="4626720" y="3354761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Person Y (CEO </a:t>
          </a:r>
          <a:r>
            <a:rPr lang="fr-BE" sz="1300" kern="1200" dirty="0" err="1"/>
            <a:t>role</a:t>
          </a:r>
          <a:r>
            <a:rPr lang="fr-BE" sz="1300" kern="1200" dirty="0"/>
            <a:t>)</a:t>
          </a:r>
          <a:endParaRPr lang="fr-FR" sz="1300" kern="1200" dirty="0"/>
        </a:p>
      </dsp:txBody>
      <dsp:txXfrm>
        <a:off x="4642248" y="3370289"/>
        <a:ext cx="1029291" cy="499117"/>
      </dsp:txXfrm>
    </dsp:sp>
    <dsp:sp modelId="{5241819A-6BC3-405E-8BAB-C7D4EAF6726A}">
      <dsp:nvSpPr>
        <dsp:cNvPr id="0" name=""/>
        <dsp:cNvSpPr/>
      </dsp:nvSpPr>
      <dsp:spPr>
        <a:xfrm rot="2142401">
          <a:off x="4153486" y="4066510"/>
          <a:ext cx="522328" cy="21225"/>
        </a:xfrm>
        <a:custGeom>
          <a:avLst/>
          <a:gdLst/>
          <a:ahLst/>
          <a:cxnLst/>
          <a:rect l="0" t="0" r="0" b="0"/>
          <a:pathLst>
            <a:path>
              <a:moveTo>
                <a:pt x="0" y="10612"/>
              </a:moveTo>
              <a:lnTo>
                <a:pt x="522328" y="106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401592" y="4064064"/>
        <a:ext cx="26116" cy="26116"/>
      </dsp:txXfrm>
    </dsp:sp>
    <dsp:sp modelId="{FE282CFE-33A3-481C-B9A0-35A06ACFBC8C}">
      <dsp:nvSpPr>
        <dsp:cNvPr id="0" name=""/>
        <dsp:cNvSpPr/>
      </dsp:nvSpPr>
      <dsp:spPr>
        <a:xfrm>
          <a:off x="4626720" y="3964461"/>
          <a:ext cx="1060347" cy="5301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dirty="0"/>
            <a:t>Person W (Manager </a:t>
          </a:r>
          <a:r>
            <a:rPr lang="fr-BE" sz="1300" kern="1200" dirty="0" err="1"/>
            <a:t>role</a:t>
          </a:r>
          <a:r>
            <a:rPr lang="fr-BE" sz="1300" kern="1200" dirty="0"/>
            <a:t>) </a:t>
          </a:r>
          <a:endParaRPr lang="fr-FR" sz="1300" kern="1200" dirty="0"/>
        </a:p>
      </dsp:txBody>
      <dsp:txXfrm>
        <a:off x="4642248" y="3979989"/>
        <a:ext cx="1029291" cy="499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03ECA-F1DE-4D29-ACFB-A2C4A2F5A0AA}">
      <dsp:nvSpPr>
        <dsp:cNvPr id="0" name=""/>
        <dsp:cNvSpPr/>
      </dsp:nvSpPr>
      <dsp:spPr>
        <a:xfrm>
          <a:off x="6174" y="2111525"/>
          <a:ext cx="1410089" cy="70504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/>
            <a:t>Report</a:t>
          </a:r>
          <a:endParaRPr lang="fr-FR" sz="1700" kern="1200" dirty="0"/>
        </a:p>
      </dsp:txBody>
      <dsp:txXfrm>
        <a:off x="26824" y="2132175"/>
        <a:ext cx="1368789" cy="663744"/>
      </dsp:txXfrm>
    </dsp:sp>
    <dsp:sp modelId="{F22D4B61-A81B-4D7D-A33E-DEE6DF3D020C}">
      <dsp:nvSpPr>
        <dsp:cNvPr id="0" name=""/>
        <dsp:cNvSpPr/>
      </dsp:nvSpPr>
      <dsp:spPr>
        <a:xfrm rot="17350740">
          <a:off x="839833" y="1640370"/>
          <a:ext cx="1716896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1716896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kern="1200"/>
        </a:p>
      </dsp:txBody>
      <dsp:txXfrm>
        <a:off x="1655359" y="1610323"/>
        <a:ext cx="85844" cy="85844"/>
      </dsp:txXfrm>
    </dsp:sp>
    <dsp:sp modelId="{2226101F-FBD2-4F56-879B-8DE95C818CB4}">
      <dsp:nvSpPr>
        <dsp:cNvPr id="0" name=""/>
        <dsp:cNvSpPr/>
      </dsp:nvSpPr>
      <dsp:spPr>
        <a:xfrm>
          <a:off x="1980300" y="489922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/>
            <a:t>Person S</a:t>
          </a:r>
        </a:p>
      </dsp:txBody>
      <dsp:txXfrm>
        <a:off x="2000950" y="510572"/>
        <a:ext cx="1368789" cy="663744"/>
      </dsp:txXfrm>
    </dsp:sp>
    <dsp:sp modelId="{4AFDC51B-C043-44A0-932A-C414DFCFD487}">
      <dsp:nvSpPr>
        <dsp:cNvPr id="0" name=""/>
        <dsp:cNvSpPr/>
      </dsp:nvSpPr>
      <dsp:spPr>
        <a:xfrm rot="18289469">
          <a:off x="1204435" y="2045771"/>
          <a:ext cx="98769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987692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dirty="0"/>
        </a:p>
      </dsp:txBody>
      <dsp:txXfrm>
        <a:off x="1673589" y="2033954"/>
        <a:ext cx="49384" cy="49384"/>
      </dsp:txXfrm>
    </dsp:sp>
    <dsp:sp modelId="{30B551A2-BC4C-4BDF-9EE1-6A4ABAA0DAD4}">
      <dsp:nvSpPr>
        <dsp:cNvPr id="0" name=""/>
        <dsp:cNvSpPr/>
      </dsp:nvSpPr>
      <dsp:spPr>
        <a:xfrm>
          <a:off x="1980300" y="1300723"/>
          <a:ext cx="1410089" cy="705044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 err="1"/>
            <a:t>Account</a:t>
          </a:r>
          <a:r>
            <a:rPr lang="fr-BE" sz="1700" kern="1200" dirty="0"/>
            <a:t> A</a:t>
          </a:r>
        </a:p>
      </dsp:txBody>
      <dsp:txXfrm>
        <a:off x="2000950" y="1321373"/>
        <a:ext cx="1368789" cy="663744"/>
      </dsp:txXfrm>
    </dsp:sp>
    <dsp:sp modelId="{B7FDEE70-0F5D-496C-B191-DBD35441A714}">
      <dsp:nvSpPr>
        <dsp:cNvPr id="0" name=""/>
        <dsp:cNvSpPr/>
      </dsp:nvSpPr>
      <dsp:spPr>
        <a:xfrm rot="19457599">
          <a:off x="3325101" y="1437669"/>
          <a:ext cx="69461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94612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655042" y="1433180"/>
        <a:ext cx="34730" cy="34730"/>
      </dsp:txXfrm>
    </dsp:sp>
    <dsp:sp modelId="{2004B4AF-91DE-4FA8-AF43-2894FF0E1C0F}">
      <dsp:nvSpPr>
        <dsp:cNvPr id="0" name=""/>
        <dsp:cNvSpPr/>
      </dsp:nvSpPr>
      <dsp:spPr>
        <a:xfrm>
          <a:off x="3954425" y="895322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/>
            <a:t>Person X</a:t>
          </a:r>
        </a:p>
      </dsp:txBody>
      <dsp:txXfrm>
        <a:off x="3975075" y="915972"/>
        <a:ext cx="1368789" cy="663744"/>
      </dsp:txXfrm>
    </dsp:sp>
    <dsp:sp modelId="{AA385840-43A7-402C-8384-86B0B6795534}">
      <dsp:nvSpPr>
        <dsp:cNvPr id="0" name=""/>
        <dsp:cNvSpPr/>
      </dsp:nvSpPr>
      <dsp:spPr>
        <a:xfrm rot="2142401">
          <a:off x="3325101" y="1843070"/>
          <a:ext cx="69461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94612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655042" y="1838581"/>
        <a:ext cx="34730" cy="34730"/>
      </dsp:txXfrm>
    </dsp:sp>
    <dsp:sp modelId="{51D5D1DD-FBB9-440D-8137-C7D3C8FEDF33}">
      <dsp:nvSpPr>
        <dsp:cNvPr id="0" name=""/>
        <dsp:cNvSpPr/>
      </dsp:nvSpPr>
      <dsp:spPr>
        <a:xfrm>
          <a:off x="3954425" y="1706124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/>
            <a:t>Person Y</a:t>
          </a:r>
        </a:p>
      </dsp:txBody>
      <dsp:txXfrm>
        <a:off x="3975075" y="1726774"/>
        <a:ext cx="1368789" cy="663744"/>
      </dsp:txXfrm>
    </dsp:sp>
    <dsp:sp modelId="{7C8D79B5-022B-4BBD-80A0-FBC2EE1D166B}">
      <dsp:nvSpPr>
        <dsp:cNvPr id="0" name=""/>
        <dsp:cNvSpPr/>
      </dsp:nvSpPr>
      <dsp:spPr>
        <a:xfrm rot="3310531">
          <a:off x="1204435" y="2856572"/>
          <a:ext cx="98769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987692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dirty="0"/>
        </a:p>
      </dsp:txBody>
      <dsp:txXfrm>
        <a:off x="1673589" y="2844756"/>
        <a:ext cx="49384" cy="49384"/>
      </dsp:txXfrm>
    </dsp:sp>
    <dsp:sp modelId="{3AE6C95C-05F5-4512-9215-C6C883C6265B}">
      <dsp:nvSpPr>
        <dsp:cNvPr id="0" name=""/>
        <dsp:cNvSpPr/>
      </dsp:nvSpPr>
      <dsp:spPr>
        <a:xfrm>
          <a:off x="1980300" y="2922327"/>
          <a:ext cx="1410089" cy="705044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 err="1"/>
            <a:t>Account</a:t>
          </a:r>
          <a:r>
            <a:rPr lang="fr-BE" sz="1700" kern="1200" dirty="0"/>
            <a:t> D</a:t>
          </a:r>
        </a:p>
      </dsp:txBody>
      <dsp:txXfrm>
        <a:off x="2000950" y="2942977"/>
        <a:ext cx="1368789" cy="663744"/>
      </dsp:txXfrm>
    </dsp:sp>
    <dsp:sp modelId="{549DE3DF-7BDF-43E8-954D-F225243C091B}">
      <dsp:nvSpPr>
        <dsp:cNvPr id="0" name=""/>
        <dsp:cNvSpPr/>
      </dsp:nvSpPr>
      <dsp:spPr>
        <a:xfrm>
          <a:off x="3390390" y="3261973"/>
          <a:ext cx="564035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564035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658307" y="3260748"/>
        <a:ext cx="28201" cy="28201"/>
      </dsp:txXfrm>
    </dsp:sp>
    <dsp:sp modelId="{6687F42F-F969-434A-B943-54A57DAB2910}">
      <dsp:nvSpPr>
        <dsp:cNvPr id="0" name=""/>
        <dsp:cNvSpPr/>
      </dsp:nvSpPr>
      <dsp:spPr>
        <a:xfrm>
          <a:off x="3954425" y="2922327"/>
          <a:ext cx="1410089" cy="705044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/>
            <a:t>Entreprise Z</a:t>
          </a:r>
        </a:p>
      </dsp:txBody>
      <dsp:txXfrm>
        <a:off x="3975075" y="2942977"/>
        <a:ext cx="1368789" cy="663744"/>
      </dsp:txXfrm>
    </dsp:sp>
    <dsp:sp modelId="{D79F8862-52FC-479B-93EA-88FDC7738C08}">
      <dsp:nvSpPr>
        <dsp:cNvPr id="0" name=""/>
        <dsp:cNvSpPr/>
      </dsp:nvSpPr>
      <dsp:spPr>
        <a:xfrm rot="19457599">
          <a:off x="5299227" y="3059273"/>
          <a:ext cx="69461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94612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9168" y="3054783"/>
        <a:ext cx="34730" cy="34730"/>
      </dsp:txXfrm>
    </dsp:sp>
    <dsp:sp modelId="{ED178732-5ABC-4450-9BE0-C882D3E13403}">
      <dsp:nvSpPr>
        <dsp:cNvPr id="0" name=""/>
        <dsp:cNvSpPr/>
      </dsp:nvSpPr>
      <dsp:spPr>
        <a:xfrm>
          <a:off x="5928551" y="2516926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/>
            <a:t>Person Y (CEO </a:t>
          </a:r>
          <a:r>
            <a:rPr lang="fr-BE" sz="1700" kern="1200" dirty="0" err="1"/>
            <a:t>role</a:t>
          </a:r>
          <a:r>
            <a:rPr lang="fr-BE" sz="1700" kern="1200" dirty="0"/>
            <a:t>)</a:t>
          </a:r>
          <a:endParaRPr lang="fr-FR" sz="1700" kern="1200" dirty="0"/>
        </a:p>
      </dsp:txBody>
      <dsp:txXfrm>
        <a:off x="5949201" y="2537576"/>
        <a:ext cx="1368789" cy="663744"/>
      </dsp:txXfrm>
    </dsp:sp>
    <dsp:sp modelId="{5241819A-6BC3-405E-8BAB-C7D4EAF6726A}">
      <dsp:nvSpPr>
        <dsp:cNvPr id="0" name=""/>
        <dsp:cNvSpPr/>
      </dsp:nvSpPr>
      <dsp:spPr>
        <a:xfrm rot="2142401">
          <a:off x="5299227" y="3464674"/>
          <a:ext cx="694612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94612" y="128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9168" y="3460184"/>
        <a:ext cx="34730" cy="34730"/>
      </dsp:txXfrm>
    </dsp:sp>
    <dsp:sp modelId="{FE282CFE-33A3-481C-B9A0-35A06ACFBC8C}">
      <dsp:nvSpPr>
        <dsp:cNvPr id="0" name=""/>
        <dsp:cNvSpPr/>
      </dsp:nvSpPr>
      <dsp:spPr>
        <a:xfrm>
          <a:off x="5928551" y="3327728"/>
          <a:ext cx="1410089" cy="70504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/>
            <a:t>Person W (Manager </a:t>
          </a:r>
          <a:r>
            <a:rPr lang="fr-BE" sz="1700" kern="1200" dirty="0" err="1"/>
            <a:t>role</a:t>
          </a:r>
          <a:r>
            <a:rPr lang="fr-BE" sz="1700" kern="1200" dirty="0"/>
            <a:t>) </a:t>
          </a:r>
          <a:endParaRPr lang="fr-FR" sz="1700" kern="1200" dirty="0"/>
        </a:p>
      </dsp:txBody>
      <dsp:txXfrm>
        <a:off x="5949201" y="3348378"/>
        <a:ext cx="1368789" cy="663744"/>
      </dsp:txXfrm>
    </dsp:sp>
    <dsp:sp modelId="{85477066-3B76-4855-A995-6ED351550C71}">
      <dsp:nvSpPr>
        <dsp:cNvPr id="0" name=""/>
        <dsp:cNvSpPr/>
      </dsp:nvSpPr>
      <dsp:spPr>
        <a:xfrm rot="4249260">
          <a:off x="839833" y="3261973"/>
          <a:ext cx="1716896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1716896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kern="1200"/>
        </a:p>
      </dsp:txBody>
      <dsp:txXfrm>
        <a:off x="1655359" y="3231927"/>
        <a:ext cx="85844" cy="85844"/>
      </dsp:txXfrm>
    </dsp:sp>
    <dsp:sp modelId="{A206F920-B6CC-482F-94D2-C62E020C165F}">
      <dsp:nvSpPr>
        <dsp:cNvPr id="0" name=""/>
        <dsp:cNvSpPr/>
      </dsp:nvSpPr>
      <dsp:spPr>
        <a:xfrm>
          <a:off x="1980300" y="3733128"/>
          <a:ext cx="1410089" cy="705044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/>
            <a:t>Entreprise V</a:t>
          </a:r>
          <a:endParaRPr lang="fr-FR" sz="1700" kern="1200" dirty="0"/>
        </a:p>
      </dsp:txBody>
      <dsp:txXfrm>
        <a:off x="2000950" y="3753778"/>
        <a:ext cx="1368789" cy="663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D34C-3552-469B-932B-EB2622F53825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0179B-8893-4FEB-BF1D-34EBA800E90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96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09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772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85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7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13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453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184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39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58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194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965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8AA70-B611-4F67-8E8C-E817B7B3DF7C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DE704-585A-4EA8-B42D-242FC66FBA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18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Report structure- High-</a:t>
            </a:r>
            <a:r>
              <a:rPr lang="fr-BE" dirty="0" err="1"/>
              <a:t>level</a:t>
            </a:r>
            <a:r>
              <a:rPr lang="fr-BE" dirty="0"/>
              <a:t> </a:t>
            </a:r>
            <a:r>
              <a:rPr lang="fr-BE" dirty="0" err="1"/>
              <a:t>overview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BE" dirty="0"/>
              <a:t>The </a:t>
            </a:r>
            <a:r>
              <a:rPr lang="fr-BE" dirty="0" err="1"/>
              <a:t>following</a:t>
            </a:r>
            <a:r>
              <a:rPr lang="fr-BE" dirty="0"/>
              <a:t> </a:t>
            </a:r>
            <a:r>
              <a:rPr lang="fr-BE" dirty="0" err="1"/>
              <a:t>diagrams</a:t>
            </a:r>
            <a:r>
              <a:rPr lang="fr-BE" dirty="0"/>
              <a:t> show the </a:t>
            </a:r>
            <a:r>
              <a:rPr lang="fr-BE" dirty="0" err="1"/>
              <a:t>levels</a:t>
            </a:r>
            <a:r>
              <a:rPr lang="fr-BE" dirty="0"/>
              <a:t> at </a:t>
            </a:r>
            <a:r>
              <a:rPr lang="fr-BE" dirty="0" err="1"/>
              <a:t>which</a:t>
            </a:r>
            <a:r>
              <a:rPr lang="fr-BE" dirty="0"/>
              <a:t> a </a:t>
            </a:r>
            <a:r>
              <a:rPr lang="fr-BE" dirty="0" err="1"/>
              <a:t>person</a:t>
            </a:r>
            <a:r>
              <a:rPr lang="fr-BE" dirty="0"/>
              <a:t> can </a:t>
            </a:r>
            <a:r>
              <a:rPr lang="fr-BE" dirty="0" err="1"/>
              <a:t>appear</a:t>
            </a:r>
            <a:r>
              <a:rPr lang="fr-BE" dirty="0"/>
              <a:t> in a report. </a:t>
            </a:r>
          </a:p>
          <a:p>
            <a:r>
              <a:rPr lang="fr-BE" dirty="0" err="1"/>
              <a:t>They</a:t>
            </a:r>
            <a:r>
              <a:rPr lang="fr-BE" dirty="0"/>
              <a:t> </a:t>
            </a:r>
            <a:r>
              <a:rPr lang="fr-BE" dirty="0" err="1"/>
              <a:t>further</a:t>
            </a:r>
            <a:r>
              <a:rPr lang="fr-BE" dirty="0"/>
              <a:t> </a:t>
            </a:r>
            <a:r>
              <a:rPr lang="fr-BE" dirty="0" err="1"/>
              <a:t>indicate</a:t>
            </a:r>
            <a:r>
              <a:rPr lang="fr-BE" dirty="0"/>
              <a:t> </a:t>
            </a:r>
            <a:r>
              <a:rPr lang="fr-BE" dirty="0" err="1"/>
              <a:t>that</a:t>
            </a:r>
            <a:r>
              <a:rPr lang="fr-BE" dirty="0"/>
              <a:t>, in reports </a:t>
            </a:r>
            <a:r>
              <a:rPr lang="fr-BE" dirty="0" err="1"/>
              <a:t>with</a:t>
            </a:r>
            <a:r>
              <a:rPr lang="fr-BE" dirty="0"/>
              <a:t> transactions, </a:t>
            </a:r>
            <a:r>
              <a:rPr lang="fr-BE" dirty="0" err="1"/>
              <a:t>such</a:t>
            </a:r>
            <a:r>
              <a:rPr lang="fr-BE" dirty="0"/>
              <a:t> transactions are </a:t>
            </a:r>
            <a:r>
              <a:rPr lang="fr-BE" dirty="0" err="1"/>
              <a:t>always</a:t>
            </a:r>
            <a:r>
              <a:rPr lang="fr-BE" dirty="0"/>
              <a:t> </a:t>
            </a:r>
            <a:r>
              <a:rPr lang="fr-BE" dirty="0" err="1"/>
              <a:t>positioned</a:t>
            </a:r>
            <a:r>
              <a:rPr lang="fr-BE" dirty="0"/>
              <a:t> at the first </a:t>
            </a:r>
            <a:r>
              <a:rPr lang="fr-BE" dirty="0" err="1"/>
              <a:t>level</a:t>
            </a:r>
            <a:r>
              <a:rPr lang="fr-BE" dirty="0"/>
              <a:t> and must </a:t>
            </a:r>
            <a:r>
              <a:rPr lang="fr-BE" dirty="0" err="1"/>
              <a:t>include</a:t>
            </a:r>
            <a:r>
              <a:rPr lang="fr-BE" dirty="0"/>
              <a:t>:  </a:t>
            </a:r>
          </a:p>
          <a:p>
            <a:pPr lvl="1"/>
            <a:r>
              <a:rPr lang="fr-BE" dirty="0"/>
              <a:t>a « </a:t>
            </a:r>
            <a:r>
              <a:rPr lang="fr-BE" dirty="0" err="1"/>
              <a:t>From</a:t>
            </a:r>
            <a:r>
              <a:rPr lang="fr-BE" dirty="0"/>
              <a:t> » </a:t>
            </a:r>
            <a:r>
              <a:rPr lang="fr-BE" dirty="0" err="1"/>
              <a:t>element</a:t>
            </a:r>
            <a:endParaRPr lang="fr-BE" dirty="0"/>
          </a:p>
          <a:p>
            <a:pPr marL="457200" lvl="1" indent="0">
              <a:buNone/>
            </a:pPr>
            <a:r>
              <a:rPr lang="fr-BE" dirty="0"/>
              <a:t>and </a:t>
            </a:r>
          </a:p>
          <a:p>
            <a:pPr lvl="1"/>
            <a:r>
              <a:rPr lang="fr-BE" dirty="0"/>
              <a:t>a « To » </a:t>
            </a:r>
            <a:r>
              <a:rPr lang="fr-BE" dirty="0" err="1"/>
              <a:t>element</a:t>
            </a:r>
            <a:endParaRPr lang="fr-BE" dirty="0"/>
          </a:p>
          <a:p>
            <a:r>
              <a:rPr lang="fr-BE" dirty="0"/>
              <a:t>An </a:t>
            </a:r>
            <a:r>
              <a:rPr lang="fr-BE" dirty="0" err="1"/>
              <a:t>account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never</a:t>
            </a:r>
            <a:r>
              <a:rPr lang="fr-BE" dirty="0"/>
              <a:t> </a:t>
            </a:r>
            <a:r>
              <a:rPr lang="fr-BE" dirty="0" err="1"/>
              <a:t>linked</a:t>
            </a:r>
            <a:r>
              <a:rPr lang="fr-BE" dirty="0"/>
              <a:t> to a </a:t>
            </a:r>
            <a:r>
              <a:rPr lang="fr-BE" dirty="0" err="1"/>
              <a:t>person</a:t>
            </a:r>
            <a:r>
              <a:rPr lang="fr-BE" dirty="0"/>
              <a:t>; the data structure enforces the opposite </a:t>
            </a:r>
            <a:r>
              <a:rPr lang="fr-BE" dirty="0" err="1"/>
              <a:t>relationship</a:t>
            </a:r>
            <a:r>
              <a:rPr lang="fr-BE" dirty="0"/>
              <a:t>. </a:t>
            </a:r>
          </a:p>
          <a:p>
            <a:r>
              <a:rPr lang="fr-BE" dirty="0" err="1"/>
              <a:t>Likewise</a:t>
            </a:r>
            <a:r>
              <a:rPr lang="fr-BE" dirty="0"/>
              <a:t>, an </a:t>
            </a:r>
            <a:r>
              <a:rPr lang="fr-BE" dirty="0" err="1"/>
              <a:t>entity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not </a:t>
            </a:r>
            <a:r>
              <a:rPr lang="fr-BE" dirty="0" err="1"/>
              <a:t>linked</a:t>
            </a:r>
            <a:r>
              <a:rPr lang="fr-BE" dirty="0"/>
              <a:t> to a </a:t>
            </a:r>
            <a:r>
              <a:rPr lang="fr-BE" dirty="0" err="1"/>
              <a:t>person</a:t>
            </a:r>
            <a:r>
              <a:rPr lang="fr-BE" dirty="0"/>
              <a:t>. </a:t>
            </a:r>
            <a:r>
              <a:rPr lang="fr-BE" dirty="0" err="1"/>
              <a:t>It’s</a:t>
            </a:r>
            <a:r>
              <a:rPr lang="fr-BE" dirty="0"/>
              <a:t> the </a:t>
            </a:r>
            <a:r>
              <a:rPr lang="fr-BE" dirty="0" err="1"/>
              <a:t>person</a:t>
            </a:r>
            <a:r>
              <a:rPr lang="fr-BE" dirty="0"/>
              <a:t> </a:t>
            </a:r>
            <a:r>
              <a:rPr lang="fr-BE" dirty="0" err="1"/>
              <a:t>who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linked</a:t>
            </a:r>
            <a:r>
              <a:rPr lang="fr-BE" dirty="0"/>
              <a:t> to the </a:t>
            </a:r>
            <a:r>
              <a:rPr lang="fr-BE" dirty="0" err="1"/>
              <a:t>entity</a:t>
            </a:r>
            <a:r>
              <a:rPr lang="fr-BE" dirty="0"/>
              <a:t> </a:t>
            </a:r>
            <a:r>
              <a:rPr lang="fr-BE" dirty="0" err="1"/>
              <a:t>through</a:t>
            </a:r>
            <a:r>
              <a:rPr lang="fr-BE" dirty="0"/>
              <a:t> a </a:t>
            </a:r>
            <a:r>
              <a:rPr lang="fr-BE" dirty="0" err="1"/>
              <a:t>specific</a:t>
            </a:r>
            <a:r>
              <a:rPr lang="fr-BE" dirty="0"/>
              <a:t> type of </a:t>
            </a:r>
            <a:r>
              <a:rPr lang="fr-BE" dirty="0" err="1"/>
              <a:t>role</a:t>
            </a:r>
            <a:r>
              <a:rPr lang="fr-BE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5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2849975696"/>
              </p:ext>
            </p:extLst>
          </p:nvPr>
        </p:nvGraphicFramePr>
        <p:xfrm>
          <a:off x="899592" y="1556792"/>
          <a:ext cx="7344816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>
          <a:xfrm>
            <a:off x="685800" y="332657"/>
            <a:ext cx="77724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2800" dirty="0"/>
              <a:t>Structure</a:t>
            </a:r>
            <a:r>
              <a:rPr lang="fr-BE" sz="3200" dirty="0"/>
              <a:t> </a:t>
            </a:r>
            <a:r>
              <a:rPr lang="fr-BE" sz="2800" dirty="0"/>
              <a:t>of a goAML report type STR</a:t>
            </a:r>
          </a:p>
          <a:p>
            <a:r>
              <a:rPr lang="fr-BE" sz="2400" dirty="0"/>
              <a:t>Example: </a:t>
            </a:r>
            <a:r>
              <a:rPr lang="fr-BE" sz="2400" dirty="0" err="1"/>
              <a:t>reporting</a:t>
            </a:r>
            <a:r>
              <a:rPr lang="fr-BE" sz="2400" dirty="0"/>
              <a:t> a Person Y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6271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010976842"/>
              </p:ext>
            </p:extLst>
          </p:nvPr>
        </p:nvGraphicFramePr>
        <p:xfrm>
          <a:off x="899592" y="1124744"/>
          <a:ext cx="7344816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>
          <a:xfrm>
            <a:off x="685800" y="332657"/>
            <a:ext cx="77724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3200" dirty="0"/>
              <a:t>Structure of a goAML report type SAR – an </a:t>
            </a:r>
            <a:r>
              <a:rPr lang="fr-BE" sz="3200" dirty="0" err="1"/>
              <a:t>example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5580529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AED7916D28D54CBAADE52DBC81026A" ma:contentTypeVersion="2" ma:contentTypeDescription="Create a new document." ma:contentTypeScope="" ma:versionID="000640513f086a8031c36a051e483a27">
  <xsd:schema xmlns:xsd="http://www.w3.org/2001/XMLSchema" xmlns:xs="http://www.w3.org/2001/XMLSchema" xmlns:p="http://schemas.microsoft.com/office/2006/metadata/properties" xmlns:ns3="65d85589-f699-4874-a0dc-fd1829ab4390" xmlns:ns4="3b23351c-6ed6-444c-a66b-e3c1876fb1b1" xmlns:ns5="http://schemas.microsoft.com/sharepoint/v3/fields" targetNamespace="http://schemas.microsoft.com/office/2006/metadata/properties" ma:root="true" ma:fieldsID="6d67d0952e3b4729a1be2ed8284987bb" ns3:_="" ns4:_="" ns5:_="">
    <xsd:import namespace="65d85589-f699-4874-a0dc-fd1829ab4390"/>
    <xsd:import namespace="3b23351c-6ed6-444c-a66b-e3c1876fb1b1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3:Tags" minOccurs="0"/>
                <xsd:element ref="ns3:Written_x0020_by"/>
                <xsd:element ref="ns4:TaxCatchAll" minOccurs="0"/>
                <xsd:element ref="ns5: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d85589-f699-4874-a0dc-fd1829ab4390" elementFormDefault="qualified">
    <xsd:import namespace="http://schemas.microsoft.com/office/2006/documentManagement/types"/>
    <xsd:import namespace="http://schemas.microsoft.com/office/infopath/2007/PartnerControls"/>
    <xsd:element name="Tags" ma:index="9" nillable="true" ma:displayName="Tags" ma:description="Type de document et sujet" ma:internalName="T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ocumentation fonctionnelle"/>
                    <xsd:enumeration value="Documentation technique"/>
                    <xsd:enumeration value="Documentation externe"/>
                    <xsd:enumeration value="Paramétrage goAML"/>
                    <xsd:enumeration value="Analyse"/>
                    <xsd:enumeration value="Design"/>
                    <xsd:enumeration value="Migration"/>
                    <xsd:enumeration value="Manuel"/>
                    <xsd:enumeration value="Gestion projet"/>
                    <xsd:enumeration value="Présentation"/>
                    <xsd:enumeration value="Compte rendu de réunion"/>
                  </xsd:restriction>
                </xsd:simpleType>
              </xsd:element>
            </xsd:sequence>
          </xsd:extension>
        </xsd:complexContent>
      </xsd:complexType>
    </xsd:element>
    <xsd:element name="Written_x0020_by" ma:index="10" ma:displayName="Written by" ma:default="CRF" ma:description="Who can be considered the author of this document or who has last edited it?" ma:format="RadioButtons" ma:internalName="Written_x0020_by">
      <xsd:simpleType>
        <xsd:restriction base="dms:Choice">
          <xsd:enumeration value="CRF"/>
          <xsd:enumeration value="UNODC"/>
          <xsd:enumeration value="CTIE"/>
          <xsd:enumeration value="Other FIU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23351c-6ed6-444c-a66b-e3c1876fb1b1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b4a6eacf-461e-46f3-8465-b72a52d62a92}" ma:internalName="TaxCatchAll" ma:showField="CatchAllData" ma:web="3b23351c-6ed6-444c-a66b-e3c1876fb1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2" nillable="true" ma:displayName="Status" ma:default="Not Started" ma:format="Dropdown" ma:internalName="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s xmlns="65d85589-f699-4874-a0dc-fd1829ab4390">
      <ns3:Value xmlns:ns3="65d85589-f699-4874-a0dc-fd1829ab4390">Documentation technique</ns3:Value>
      <ns3:Value xmlns:ns3="65d85589-f699-4874-a0dc-fd1829ab4390">Présentation</ns3:Value>
    </Tags>
    <TaxCatchAll xmlns="3b23351c-6ed6-444c-a66b-e3c1876fb1b1"/>
    <_Status xmlns="http://schemas.microsoft.com/sharepoint/v3/fields">Draft</_Status>
    <Written_x0020_by xmlns="65d85589-f699-4874-a0dc-fd1829ab4390">CRF</Written_x0020_by>
  </documentManagement>
</p:properties>
</file>

<file path=customXml/itemProps1.xml><?xml version="1.0" encoding="utf-8"?>
<ds:datastoreItem xmlns:ds="http://schemas.openxmlformats.org/officeDocument/2006/customXml" ds:itemID="{335488D1-2B2B-4E05-93D2-37AA0F109E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A59C49-02D7-4567-8EEA-B39AA51345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d85589-f699-4874-a0dc-fd1829ab4390"/>
    <ds:schemaRef ds:uri="3b23351c-6ed6-444c-a66b-e3c1876fb1b1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09AD7B-500C-4B7F-8CDD-C09E712A1474}">
  <ds:schemaRefs>
    <ds:schemaRef ds:uri="http://schemas.microsoft.com/sharepoint/v3/fields"/>
    <ds:schemaRef ds:uri="http://schemas.openxmlformats.org/package/2006/metadata/core-properties"/>
    <ds:schemaRef ds:uri="3b23351c-6ed6-444c-a66b-e3c1876fb1b1"/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65d85589-f699-4874-a0dc-fd1829ab439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On-screen Show (4:3)</PresentationFormat>
  <Paragraphs>48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Thème Office</vt:lpstr>
      <vt:lpstr>Report structure- High-level overview</vt:lpstr>
      <vt:lpstr>PowerPoint Presentation</vt:lpstr>
      <vt:lpstr>PowerPoint Presentation</vt:lpstr>
    </vt:vector>
  </TitlesOfParts>
  <Company>CTIE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Martine Kemmer</dc:creator>
  <cp:lastModifiedBy>FIU Luxembourg</cp:lastModifiedBy>
  <cp:revision>19</cp:revision>
  <dcterms:created xsi:type="dcterms:W3CDTF">2016-06-03T12:19:48Z</dcterms:created>
  <dcterms:modified xsi:type="dcterms:W3CDTF">2026-04-07T15:21:20Z</dcterms:modified>
  <cp:contentStatus>Published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0x01010024AED7916D28D54CBAADE52DBC81026A</vt:lpwstr>
  </property>
</Properties>
</file>